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36" autoAdjust="0"/>
    <p:restoredTop sz="58221" autoAdjust="0"/>
  </p:normalViewPr>
  <p:slideViewPr>
    <p:cSldViewPr>
      <p:cViewPr>
        <p:scale>
          <a:sx n="100" d="100"/>
          <a:sy n="100" d="100"/>
        </p:scale>
        <p:origin x="1734" y="-52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Mô</a:t>
            </a:r>
            <a:r>
              <a:rPr lang="en-US" b="1" baseline="0" dirty="0" smtClean="0"/>
              <a:t> </a:t>
            </a:r>
            <a:r>
              <a:rPr lang="en-US" b="1" baseline="0" dirty="0" err="1" smtClean="0"/>
              <a:t>hình</a:t>
            </a:r>
            <a:r>
              <a:rPr lang="en-US" b="1" baseline="0" dirty="0" smtClean="0"/>
              <a:t> </a:t>
            </a:r>
            <a:r>
              <a:rPr lang="en-US" b="1" baseline="0" dirty="0" err="1" smtClean="0"/>
              <a:t>mạng</a:t>
            </a:r>
            <a:r>
              <a:rPr lang="en-US" b="1" baseline="0" dirty="0" smtClean="0"/>
              <a:t> SRGANs: </a:t>
            </a:r>
            <a:r>
              <a:rPr lang="en-US" b="0" baseline="0" dirty="0" err="1" smtClean="0"/>
              <a:t>Đây</a:t>
            </a:r>
            <a:r>
              <a:rPr lang="en-US" b="0" baseline="0" dirty="0" smtClean="0"/>
              <a:t> </a:t>
            </a:r>
            <a:r>
              <a:rPr lang="en-US" b="0" baseline="0" dirty="0" err="1" smtClean="0"/>
              <a:t>là</a:t>
            </a:r>
            <a:r>
              <a:rPr lang="en-US" b="0" baseline="0" dirty="0" smtClean="0"/>
              <a:t> 2 </a:t>
            </a:r>
            <a:r>
              <a:rPr lang="en-US" b="0" baseline="0" dirty="0" err="1" smtClean="0"/>
              <a:t>mô</a:t>
            </a:r>
            <a:r>
              <a:rPr lang="en-US" b="0" baseline="0" dirty="0" smtClean="0"/>
              <a:t> </a:t>
            </a:r>
            <a:r>
              <a:rPr lang="en-US" b="0" baseline="0" dirty="0" err="1" smtClean="0"/>
              <a:t>hình</a:t>
            </a:r>
            <a:r>
              <a:rPr lang="en-US" b="0" baseline="0" dirty="0" smtClean="0"/>
              <a:t> chi </a:t>
            </a:r>
            <a:r>
              <a:rPr lang="en-US" b="0" baseline="0" dirty="0" err="1" smtClean="0"/>
              <a:t>tiết</a:t>
            </a:r>
            <a:r>
              <a:rPr lang="en-US" b="0" baseline="0" dirty="0" smtClean="0"/>
              <a:t> </a:t>
            </a:r>
            <a:r>
              <a:rPr lang="en-US" b="0" baseline="0" dirty="0" err="1" smtClean="0"/>
              <a:t>mạng</a:t>
            </a:r>
            <a:r>
              <a:rPr lang="en-US" b="0" baseline="0" dirty="0" smtClean="0"/>
              <a:t> </a:t>
            </a:r>
            <a:r>
              <a:rPr lang="en-US" b="0" baseline="0" dirty="0" err="1" smtClean="0"/>
              <a:t>tạo</a:t>
            </a:r>
            <a:r>
              <a:rPr lang="en-US" b="0" baseline="0" dirty="0" smtClean="0"/>
              <a:t> </a:t>
            </a:r>
            <a:r>
              <a:rPr lang="en-US" b="0" baseline="0" dirty="0" err="1" smtClean="0"/>
              <a:t>sinh</a:t>
            </a:r>
            <a:r>
              <a:rPr lang="en-US" b="0" baseline="0" dirty="0" smtClean="0"/>
              <a:t> </a:t>
            </a:r>
            <a:r>
              <a:rPr lang="en-US" b="0" baseline="0" dirty="0" err="1" smtClean="0"/>
              <a:t>và</a:t>
            </a:r>
            <a:r>
              <a:rPr lang="en-US" b="0" baseline="0" dirty="0" smtClean="0"/>
              <a:t> </a:t>
            </a:r>
            <a:r>
              <a:rPr lang="en-US" b="0" baseline="0" dirty="0" err="1" smtClean="0"/>
              <a:t>mạng</a:t>
            </a:r>
            <a:r>
              <a:rPr lang="en-US" b="0" baseline="0" dirty="0" smtClean="0"/>
              <a:t> </a:t>
            </a:r>
            <a:r>
              <a:rPr lang="en-US" b="0" baseline="0" dirty="0" err="1" smtClean="0"/>
              <a:t>phân</a:t>
            </a:r>
            <a:r>
              <a:rPr lang="en-US" b="0" baseline="0" dirty="0" smtClean="0"/>
              <a:t> </a:t>
            </a:r>
            <a:r>
              <a:rPr lang="en-US" b="0" baseline="0" dirty="0" err="1" smtClean="0"/>
              <a:t>biệt</a:t>
            </a:r>
            <a:r>
              <a:rPr lang="en-US" b="0" baseline="0" dirty="0" smtClean="0"/>
              <a:t> </a:t>
            </a:r>
            <a:r>
              <a:rPr lang="en-US" b="0" baseline="0" dirty="0" err="1" smtClean="0"/>
              <a:t>của</a:t>
            </a:r>
            <a:r>
              <a:rPr lang="en-US" b="0" baseline="0" dirty="0" smtClean="0"/>
              <a:t> </a:t>
            </a:r>
            <a:r>
              <a:rPr lang="en-US" b="0" baseline="0" dirty="0" err="1" smtClean="0"/>
              <a:t>mạng</a:t>
            </a:r>
            <a:r>
              <a:rPr lang="en-US" b="0" baseline="0" dirty="0" smtClean="0"/>
              <a:t> SRGANs</a:t>
            </a:r>
          </a:p>
          <a:p>
            <a:endParaRPr lang="en-US" b="0" baseline="0" dirty="0" smtClean="0"/>
          </a:p>
          <a:p>
            <a:r>
              <a:rPr lang="en-US" b="0" baseline="0" dirty="0" err="1" smtClean="0"/>
              <a:t>Và</a:t>
            </a:r>
            <a:r>
              <a:rPr lang="en-US" b="0" baseline="0" dirty="0" smtClean="0"/>
              <a:t> </a:t>
            </a: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huấn</a:t>
            </a:r>
            <a:r>
              <a:rPr lang="en-US" b="0" baseline="0" dirty="0" smtClean="0"/>
              <a:t> </a:t>
            </a:r>
            <a:r>
              <a:rPr lang="en-US" b="0" baseline="0" dirty="0" err="1" smtClean="0"/>
              <a:t>luyện</a:t>
            </a:r>
            <a:r>
              <a:rPr lang="en-US" b="0" baseline="0" dirty="0" smtClean="0"/>
              <a:t> </a:t>
            </a:r>
            <a:r>
              <a:rPr lang="en-US" b="0" baseline="0" dirty="0" err="1" smtClean="0"/>
              <a:t>mạng</a:t>
            </a:r>
            <a:r>
              <a:rPr lang="en-US" b="0" baseline="0" dirty="0" smtClean="0"/>
              <a:t> SRGANs </a:t>
            </a:r>
            <a:r>
              <a:rPr lang="en-US" b="0" baseline="0" dirty="0" err="1" smtClean="0"/>
              <a:t>cũng</a:t>
            </a:r>
            <a:r>
              <a:rPr lang="en-US" b="0" baseline="0" dirty="0" smtClean="0"/>
              <a:t> </a:t>
            </a:r>
            <a:r>
              <a:rPr lang="en-US" b="0" baseline="0" dirty="0" err="1" smtClean="0"/>
              <a:t>là</a:t>
            </a:r>
            <a:r>
              <a:rPr lang="en-US" b="0" baseline="0" dirty="0" smtClean="0"/>
              <a:t> </a:t>
            </a:r>
            <a:r>
              <a:rPr lang="en-US" b="0" baseline="0" dirty="0" err="1" smtClean="0"/>
              <a:t>một</a:t>
            </a:r>
            <a:r>
              <a:rPr lang="en-US" b="0" baseline="0" dirty="0" smtClean="0"/>
              <a:t> </a:t>
            </a: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đối</a:t>
            </a:r>
            <a:r>
              <a:rPr lang="en-US" b="0" baseline="0" dirty="0" smtClean="0"/>
              <a:t> </a:t>
            </a:r>
            <a:r>
              <a:rPr lang="en-US" b="0" baseline="0" dirty="0" err="1" smtClean="0"/>
              <a:t>nghịch</a:t>
            </a:r>
            <a:r>
              <a:rPr lang="en-US" b="0" baseline="0" dirty="0" smtClean="0"/>
              <a:t> </a:t>
            </a:r>
            <a:r>
              <a:rPr lang="en-US" b="0" baseline="0" dirty="0" err="1" smtClean="0"/>
              <a:t>với</a:t>
            </a:r>
            <a:r>
              <a:rPr lang="en-US" b="0" baseline="0" dirty="0" smtClean="0"/>
              <a:t> </a:t>
            </a:r>
            <a:r>
              <a:rPr lang="en-US" b="0" baseline="0" dirty="0" err="1" smtClean="0"/>
              <a:t>công</a:t>
            </a:r>
            <a:r>
              <a:rPr lang="en-US" b="0" baseline="0" dirty="0" smtClean="0"/>
              <a:t> </a:t>
            </a:r>
            <a:r>
              <a:rPr lang="en-US" b="0" baseline="0" dirty="0" err="1" smtClean="0"/>
              <a:t>thức</a:t>
            </a:r>
            <a:r>
              <a:rPr lang="en-US" b="0" baseline="0" dirty="0" smtClean="0"/>
              <a:t> </a:t>
            </a:r>
            <a:r>
              <a:rPr lang="en-US" b="0" baseline="0" dirty="0" err="1" smtClean="0"/>
              <a:t>như</a:t>
            </a:r>
            <a:r>
              <a:rPr lang="en-US" b="0" baseline="0" dirty="0" smtClean="0"/>
              <a:t> </a:t>
            </a:r>
            <a:r>
              <a:rPr lang="en-US" b="0" baseline="0" dirty="0" err="1" smtClean="0"/>
              <a:t>sau</a:t>
            </a:r>
            <a:r>
              <a:rPr lang="en-US" b="0" baseline="0" dirty="0" smtClean="0"/>
              <a:t>:</a:t>
            </a:r>
          </a:p>
          <a:p>
            <a:pPr marL="228600" indent="-228600">
              <a:buAutoNum type="arabicPeriod"/>
            </a:pPr>
            <a:r>
              <a:rPr lang="en-US" b="0" baseline="0" dirty="0" smtClean="0"/>
              <a:t>D </a:t>
            </a:r>
            <a:r>
              <a:rPr lang="en-US" b="0" baseline="0" dirty="0" err="1" smtClean="0"/>
              <a:t>cố</a:t>
            </a:r>
            <a:r>
              <a:rPr lang="en-US" b="0" baseline="0" dirty="0" smtClean="0"/>
              <a:t> </a:t>
            </a:r>
            <a:r>
              <a:rPr lang="en-US" b="0" baseline="0" dirty="0" err="1" smtClean="0"/>
              <a:t>gắng</a:t>
            </a:r>
            <a:r>
              <a:rPr lang="en-US" b="0" baseline="0" dirty="0" smtClean="0"/>
              <a:t> </a:t>
            </a:r>
            <a:r>
              <a:rPr lang="en-US" b="0" baseline="0" dirty="0" err="1" smtClean="0"/>
              <a:t>tối</a:t>
            </a:r>
            <a:r>
              <a:rPr lang="en-US" b="0" baseline="0" dirty="0" smtClean="0"/>
              <a:t> </a:t>
            </a:r>
            <a:r>
              <a:rPr lang="en-US" b="0" baseline="0" dirty="0" err="1" smtClean="0"/>
              <a:t>đa</a:t>
            </a:r>
            <a:r>
              <a:rPr lang="en-US" b="0" baseline="0" dirty="0" smtClean="0"/>
              <a:t> </a:t>
            </a:r>
            <a:r>
              <a:rPr lang="en-US" b="0" baseline="0" dirty="0" err="1" smtClean="0"/>
              <a:t>hóa</a:t>
            </a:r>
            <a:r>
              <a:rPr lang="en-US" b="0" baseline="0" dirty="0" smtClean="0"/>
              <a:t> </a:t>
            </a:r>
            <a:r>
              <a:rPr lang="en-US" b="0" baseline="0" dirty="0" err="1" smtClean="0"/>
              <a:t>kì</a:t>
            </a:r>
            <a:r>
              <a:rPr lang="en-US" b="0" baseline="0" dirty="0" smtClean="0"/>
              <a:t> </a:t>
            </a:r>
            <a:r>
              <a:rPr lang="en-US" b="0" baseline="0" dirty="0" err="1" smtClean="0"/>
              <a:t>vọng</a:t>
            </a:r>
            <a:r>
              <a:rPr lang="en-US" b="0" baseline="0" dirty="0" smtClean="0"/>
              <a:t> </a:t>
            </a:r>
            <a:r>
              <a:rPr lang="en-US" b="0" baseline="0" dirty="0" err="1" smtClean="0"/>
              <a:t>khi</a:t>
            </a:r>
            <a:r>
              <a:rPr lang="en-US" b="0" baseline="0" dirty="0" smtClean="0"/>
              <a:t>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đầu</a:t>
            </a:r>
            <a:r>
              <a:rPr lang="en-US" b="0" baseline="0" dirty="0" smtClean="0"/>
              <a:t> </a:t>
            </a:r>
            <a:r>
              <a:rPr lang="en-US" b="0" baseline="0" dirty="0" err="1" smtClean="0"/>
              <a:t>vào</a:t>
            </a:r>
            <a:r>
              <a:rPr lang="en-US" b="0" baseline="0" dirty="0" smtClean="0"/>
              <a:t> D </a:t>
            </a:r>
            <a:r>
              <a:rPr lang="en-US" b="0" baseline="0" dirty="0" err="1" smtClean="0"/>
              <a:t>là</a:t>
            </a:r>
            <a:r>
              <a:rPr lang="en-US" b="0" baseline="0" dirty="0" smtClean="0"/>
              <a:t> </a:t>
            </a:r>
            <a:r>
              <a:rPr lang="en-US" b="0" baseline="0" dirty="0" err="1" smtClean="0"/>
              <a:t>ảnh</a:t>
            </a:r>
            <a:r>
              <a:rPr lang="en-US" b="0" baseline="0" dirty="0" smtClean="0"/>
              <a:t> </a:t>
            </a:r>
            <a:r>
              <a:rPr lang="en-US" b="0" baseline="0" dirty="0" err="1" smtClean="0"/>
              <a:t>thật</a:t>
            </a:r>
            <a:r>
              <a:rPr lang="en-US" b="0" baseline="0" dirty="0" smtClean="0"/>
              <a:t> (HR)</a:t>
            </a:r>
          </a:p>
          <a:p>
            <a:pPr marL="228600" indent="-228600">
              <a:buAutoNum type="arabicPeriod"/>
            </a:pPr>
            <a:r>
              <a:rPr lang="en-US" b="0" baseline="0" dirty="0" smtClean="0"/>
              <a:t>G </a:t>
            </a:r>
            <a:r>
              <a:rPr lang="en-US" b="0" baseline="0" dirty="0" err="1" smtClean="0"/>
              <a:t>cố</a:t>
            </a:r>
            <a:r>
              <a:rPr lang="en-US" b="0" baseline="0" dirty="0" smtClean="0"/>
              <a:t> </a:t>
            </a:r>
            <a:r>
              <a:rPr lang="en-US" b="0" baseline="0" dirty="0" err="1" smtClean="0"/>
              <a:t>gắng</a:t>
            </a:r>
            <a:r>
              <a:rPr lang="en-US" b="0" baseline="0" dirty="0" smtClean="0"/>
              <a:t> </a:t>
            </a:r>
            <a:r>
              <a:rPr lang="en-US" b="0" baseline="0" dirty="0" err="1" smtClean="0"/>
              <a:t>tối</a:t>
            </a:r>
            <a:r>
              <a:rPr lang="en-US" b="0" baseline="0" dirty="0" smtClean="0"/>
              <a:t> </a:t>
            </a:r>
            <a:r>
              <a:rPr lang="en-US" b="0" baseline="0" dirty="0" err="1" smtClean="0"/>
              <a:t>thiểu</a:t>
            </a:r>
            <a:r>
              <a:rPr lang="en-US" b="0" baseline="0" dirty="0" smtClean="0"/>
              <a:t> </a:t>
            </a:r>
            <a:r>
              <a:rPr lang="en-US" b="0" baseline="0" dirty="0" err="1" smtClean="0"/>
              <a:t>hóa</a:t>
            </a:r>
            <a:r>
              <a:rPr lang="en-US" b="0" baseline="0" dirty="0" smtClean="0"/>
              <a:t> </a:t>
            </a:r>
            <a:r>
              <a:rPr lang="en-US" b="0" baseline="0" dirty="0" err="1" smtClean="0"/>
              <a:t>kì</a:t>
            </a:r>
            <a:r>
              <a:rPr lang="en-US" b="0" baseline="0" dirty="0" smtClean="0"/>
              <a:t> </a:t>
            </a:r>
            <a:r>
              <a:rPr lang="en-US" b="0" baseline="0" dirty="0" err="1" smtClean="0"/>
              <a:t>vọng</a:t>
            </a:r>
            <a:r>
              <a:rPr lang="en-US" b="0" baseline="0" dirty="0" smtClean="0"/>
              <a:t> </a:t>
            </a:r>
            <a:r>
              <a:rPr lang="en-US" b="0" baseline="0" dirty="0" err="1" smtClean="0"/>
              <a:t>khi</a:t>
            </a:r>
            <a:r>
              <a:rPr lang="en-US" b="0" baseline="0" dirty="0" smtClean="0"/>
              <a:t>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đầu</a:t>
            </a:r>
            <a:r>
              <a:rPr lang="en-US" b="0" baseline="0" dirty="0" smtClean="0"/>
              <a:t> </a:t>
            </a:r>
            <a:r>
              <a:rPr lang="en-US" b="0" baseline="0" dirty="0" err="1" smtClean="0"/>
              <a:t>vào</a:t>
            </a:r>
            <a:r>
              <a:rPr lang="en-US" b="0" baseline="0" dirty="0" smtClean="0"/>
              <a:t> D </a:t>
            </a:r>
            <a:r>
              <a:rPr lang="en-US" b="0" baseline="0" dirty="0" err="1" smtClean="0"/>
              <a:t>là</a:t>
            </a:r>
            <a:r>
              <a:rPr lang="en-US" b="0" baseline="0" dirty="0" smtClean="0"/>
              <a:t> </a:t>
            </a:r>
            <a:r>
              <a:rPr lang="en-US" b="0" baseline="0" dirty="0" err="1" smtClean="0"/>
              <a:t>ảnh</a:t>
            </a:r>
            <a:r>
              <a:rPr lang="en-US" b="0" baseline="0" dirty="0" smtClean="0"/>
              <a:t> </a:t>
            </a:r>
            <a:r>
              <a:rPr lang="en-US" b="0" baseline="0" dirty="0" err="1" smtClean="0"/>
              <a:t>giả</a:t>
            </a:r>
            <a:r>
              <a:rPr lang="en-US" b="0" baseline="0" dirty="0" smtClean="0"/>
              <a:t> </a:t>
            </a:r>
            <a:r>
              <a:rPr lang="en-US" b="0" baseline="0" dirty="0" err="1" smtClean="0"/>
              <a:t>được</a:t>
            </a:r>
            <a:r>
              <a:rPr lang="en-US" b="0" baseline="0" dirty="0" smtClean="0"/>
              <a:t> </a:t>
            </a:r>
            <a:r>
              <a:rPr lang="en-US" b="0" baseline="0" dirty="0" err="1" smtClean="0"/>
              <a:t>sinh</a:t>
            </a:r>
            <a:r>
              <a:rPr lang="en-US" b="0" baseline="0" dirty="0" smtClean="0"/>
              <a:t> </a:t>
            </a:r>
            <a:r>
              <a:rPr lang="en-US" b="0" baseline="0" dirty="0" err="1" smtClean="0"/>
              <a:t>ra</a:t>
            </a:r>
            <a:r>
              <a:rPr lang="en-US" b="0" baseline="0" dirty="0" smtClean="0"/>
              <a:t> </a:t>
            </a:r>
            <a:r>
              <a:rPr lang="en-US" b="0" baseline="0" dirty="0" err="1" smtClean="0"/>
              <a:t>từ</a:t>
            </a:r>
            <a:r>
              <a:rPr lang="en-US" b="0" baseline="0" dirty="0" smtClean="0"/>
              <a:t> G</a:t>
            </a:r>
          </a:p>
          <a:p>
            <a:pPr marL="228600" indent="-228600">
              <a:buAutoNum type="arabicPeriod"/>
            </a:pPr>
            <a:endParaRPr lang="en-US" b="0" baseline="0" dirty="0" smtClean="0"/>
          </a:p>
          <a:p>
            <a:pPr marL="0" indent="0">
              <a:buNone/>
            </a:pPr>
            <a:r>
              <a:rPr lang="en-US" b="0" baseline="0" dirty="0" smtClean="0"/>
              <a:t>Chi </a:t>
            </a:r>
            <a:r>
              <a:rPr lang="en-US" b="0" baseline="0" dirty="0" err="1" smtClean="0"/>
              <a:t>tiết</a:t>
            </a:r>
            <a:r>
              <a:rPr lang="en-US" b="0" baseline="0" dirty="0" smtClean="0"/>
              <a:t> </a:t>
            </a:r>
            <a:r>
              <a:rPr lang="en-US" b="0" baseline="0" dirty="0" err="1" smtClean="0"/>
              <a:t>từng</a:t>
            </a:r>
            <a:r>
              <a:rPr lang="en-US" b="0" baseline="0" dirty="0" smtClean="0"/>
              <a:t> </a:t>
            </a:r>
            <a:r>
              <a:rPr lang="en-US" b="0" baseline="0" dirty="0" err="1" smtClean="0"/>
              <a:t>thành</a:t>
            </a:r>
            <a:r>
              <a:rPr lang="en-US" b="0" baseline="0" dirty="0" smtClean="0"/>
              <a:t> </a:t>
            </a:r>
            <a:r>
              <a:rPr lang="en-US" b="0" baseline="0" dirty="0" err="1" smtClean="0"/>
              <a:t>phần</a:t>
            </a:r>
            <a:r>
              <a:rPr lang="en-US" b="0" baseline="0" dirty="0" smtClean="0"/>
              <a:t> </a:t>
            </a:r>
            <a:r>
              <a:rPr lang="en-US" b="0" baseline="0" dirty="0" err="1" smtClean="0"/>
              <a:t>trong</a:t>
            </a:r>
            <a:r>
              <a:rPr lang="en-US" b="0" baseline="0" dirty="0" smtClean="0"/>
              <a:t> </a:t>
            </a:r>
            <a:r>
              <a:rPr lang="en-US" b="0" baseline="0" dirty="0" err="1" smtClean="0"/>
              <a:t>mạng</a:t>
            </a:r>
            <a:r>
              <a:rPr lang="en-US" b="0" baseline="0" dirty="0" smtClean="0"/>
              <a:t> </a:t>
            </a:r>
            <a:r>
              <a:rPr lang="en-US" b="0" baseline="0" dirty="0" err="1" smtClean="0"/>
              <a:t>em</a:t>
            </a:r>
            <a:r>
              <a:rPr lang="en-US" b="0" baseline="0" dirty="0" smtClean="0"/>
              <a:t> </a:t>
            </a:r>
            <a:r>
              <a:rPr lang="en-US" b="0" baseline="0" dirty="0" err="1" smtClean="0"/>
              <a:t>sẽ</a:t>
            </a:r>
            <a:r>
              <a:rPr lang="en-US" b="0" baseline="0" dirty="0" smtClean="0"/>
              <a:t> </a:t>
            </a:r>
            <a:r>
              <a:rPr lang="en-US" b="0" baseline="0" dirty="0" err="1" smtClean="0"/>
              <a:t>trình</a:t>
            </a:r>
            <a:r>
              <a:rPr lang="en-US" b="0" baseline="0" dirty="0" smtClean="0"/>
              <a:t> </a:t>
            </a:r>
            <a:r>
              <a:rPr lang="en-US" b="0" baseline="0" dirty="0" err="1" smtClean="0"/>
              <a:t>bày</a:t>
            </a:r>
            <a:r>
              <a:rPr lang="en-US" b="0" baseline="0" dirty="0" smtClean="0"/>
              <a:t> ở slide </a:t>
            </a:r>
            <a:r>
              <a:rPr lang="en-US" b="0" baseline="0" dirty="0" err="1" smtClean="0"/>
              <a:t>tiếp</a:t>
            </a:r>
            <a:r>
              <a:rPr lang="en-US" b="0" baseline="0" dirty="0" smtClean="0"/>
              <a:t> </a:t>
            </a:r>
            <a:r>
              <a:rPr lang="en-US" b="0" baseline="0" dirty="0" err="1" smtClean="0"/>
              <a:t>theo</a:t>
            </a:r>
            <a:endParaRPr lang="en-US" b="0" baseline="0" dirty="0" smtClean="0"/>
          </a:p>
          <a:p>
            <a:pPr marL="0" indent="0">
              <a:buNone/>
            </a:pP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huẩn</a:t>
            </a:r>
            <a:r>
              <a:rPr lang="en-US" b="0" baseline="0" dirty="0"/>
              <a:t> </a:t>
            </a:r>
            <a:r>
              <a:rPr lang="en-US" b="0" baseline="0" dirty="0" err="1"/>
              <a:t>luyện</a:t>
            </a:r>
            <a:r>
              <a:rPr lang="en-US" b="0" baseline="0" dirty="0"/>
              <a:t>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a:t>
            </a:r>
            <a:endParaRPr lang="en-US" b="0" baseline="0" dirty="0" smtClean="0"/>
          </a:p>
          <a:p>
            <a:endParaRPr lang="en-US" b="0" baseline="0" dirty="0" smtClean="0"/>
          </a:p>
          <a:p>
            <a:r>
              <a:rPr lang="en-US" b="1" baseline="0" dirty="0" smtClean="0"/>
              <a:t>Pixel Shuffler: </a:t>
            </a:r>
          </a:p>
          <a:p>
            <a:r>
              <a:rPr lang="en-US" b="1" baseline="0" dirty="0" smtClean="0"/>
              <a:t>What :…</a:t>
            </a:r>
          </a:p>
          <a:p>
            <a:r>
              <a:rPr lang="en-US" b="1" baseline="0" dirty="0" smtClean="0"/>
              <a:t>Why:…</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0" dirty="0" err="1"/>
              <a:t>Là</a:t>
            </a:r>
            <a:r>
              <a:rPr lang="en-US" b="0" dirty="0"/>
              <a:t> </a:t>
            </a:r>
            <a:r>
              <a:rPr lang="en-US" b="0" dirty="0" err="1"/>
              <a:t>một</a:t>
            </a:r>
            <a:r>
              <a:rPr lang="en-US" b="0" dirty="0"/>
              <a:t> </a:t>
            </a:r>
            <a:r>
              <a:rPr lang="en-US" b="0" dirty="0" err="1"/>
              <a:t>mạng</a:t>
            </a:r>
            <a:r>
              <a:rPr lang="en-US" b="0" dirty="0"/>
              <a:t> </a:t>
            </a:r>
            <a:r>
              <a:rPr lang="en-US" b="0" dirty="0" err="1"/>
              <a:t>phân</a:t>
            </a:r>
            <a:r>
              <a:rPr lang="en-US" b="0" dirty="0"/>
              <a:t> </a:t>
            </a:r>
            <a:r>
              <a:rPr lang="en-US" b="0" dirty="0" err="1"/>
              <a:t>biệt</a:t>
            </a:r>
            <a:r>
              <a:rPr lang="en-US" b="0" dirty="0"/>
              <a:t> CNN </a:t>
            </a:r>
            <a:r>
              <a:rPr lang="en-US" b="0" dirty="0" err="1"/>
              <a:t>đơn</a:t>
            </a:r>
            <a:r>
              <a:rPr lang="en-US" b="0" dirty="0"/>
              <a:t> </a:t>
            </a:r>
            <a:r>
              <a:rPr lang="en-US" b="0" dirty="0" err="1" smtClean="0"/>
              <a:t>thuần</a:t>
            </a:r>
            <a:r>
              <a:rPr lang="en-US" b="0" dirty="0" smtClean="0"/>
              <a:t>, </a:t>
            </a:r>
            <a:r>
              <a:rPr lang="en-US" b="0" dirty="0" err="1" smtClean="0"/>
              <a:t>mạng</a:t>
            </a:r>
            <a:r>
              <a:rPr lang="en-US" b="0" baseline="0" dirty="0" smtClean="0"/>
              <a:t> </a:t>
            </a:r>
            <a:r>
              <a:rPr lang="en-US" b="0" baseline="0" dirty="0" err="1" smtClean="0"/>
              <a:t>có</a:t>
            </a:r>
            <a:r>
              <a:rPr lang="en-US" b="0" baseline="0" dirty="0" smtClean="0"/>
              <a:t> </a:t>
            </a:r>
            <a:r>
              <a:rPr lang="en-US" b="0" baseline="0" dirty="0" err="1" smtClean="0"/>
              <a:t>chức</a:t>
            </a:r>
            <a:r>
              <a:rPr lang="en-US" b="0" baseline="0" dirty="0" smtClean="0"/>
              <a:t> </a:t>
            </a:r>
            <a:r>
              <a:rPr lang="en-US" b="0" baseline="0" dirty="0" err="1" smtClean="0"/>
              <a:t>năng</a:t>
            </a:r>
            <a:r>
              <a:rPr lang="en-US" b="0" baseline="0" dirty="0" smtClean="0"/>
              <a:t> </a:t>
            </a:r>
            <a:r>
              <a:rPr lang="en-US" b="0" baseline="0" dirty="0" err="1" smtClean="0"/>
              <a:t>là</a:t>
            </a:r>
            <a:r>
              <a:rPr lang="en-US" b="0" baseline="0" dirty="0" smtClean="0"/>
              <a:t> classification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đưa</a:t>
            </a:r>
            <a:r>
              <a:rPr lang="en-US" b="0" baseline="0" dirty="0" smtClean="0"/>
              <a:t> </a:t>
            </a:r>
            <a:r>
              <a:rPr lang="en-US" b="0" baseline="0" dirty="0" err="1" smtClean="0"/>
              <a:t>vào</a:t>
            </a:r>
            <a:r>
              <a:rPr lang="en-US" b="0" baseline="0" dirty="0" smtClean="0"/>
              <a:t> </a:t>
            </a:r>
            <a:r>
              <a:rPr lang="en-US" b="0" baseline="0" dirty="0" err="1" smtClean="0"/>
              <a:t>mạng</a:t>
            </a:r>
            <a:r>
              <a:rPr lang="en-US" b="0" baseline="0" dirty="0" smtClean="0"/>
              <a:t> </a:t>
            </a:r>
            <a:r>
              <a:rPr lang="en-US" b="0" baseline="0" dirty="0" err="1" smtClean="0"/>
              <a:t>là</a:t>
            </a:r>
            <a:r>
              <a:rPr lang="en-US" b="0" baseline="0" dirty="0" smtClean="0"/>
              <a:t> </a:t>
            </a:r>
            <a:r>
              <a:rPr lang="en-US" b="0" baseline="0" dirty="0" err="1" smtClean="0"/>
              <a:t>thuộc</a:t>
            </a:r>
            <a:r>
              <a:rPr lang="en-US" b="0" baseline="0" dirty="0" smtClean="0"/>
              <a:t> </a:t>
            </a:r>
            <a:r>
              <a:rPr lang="en-US" b="0" baseline="0" dirty="0" err="1" smtClean="0"/>
              <a:t>phân</a:t>
            </a:r>
            <a:r>
              <a:rPr lang="en-US" b="0" baseline="0" dirty="0" smtClean="0"/>
              <a:t> </a:t>
            </a:r>
            <a:r>
              <a:rPr lang="en-US" b="0" baseline="0" dirty="0" err="1" smtClean="0"/>
              <a:t>phối</a:t>
            </a:r>
            <a:r>
              <a:rPr lang="en-US" b="0" baseline="0" dirty="0" smtClean="0"/>
              <a:t> </a:t>
            </a:r>
            <a:r>
              <a:rPr lang="en-US" b="0" baseline="0" dirty="0" err="1" smtClean="0"/>
              <a:t>của</a:t>
            </a:r>
            <a:r>
              <a:rPr lang="en-US" b="0" baseline="0" dirty="0" smtClean="0"/>
              <a:t> </a:t>
            </a:r>
            <a:r>
              <a:rPr lang="en-US" b="0" baseline="0" dirty="0" err="1" smtClean="0"/>
              <a:t>bộ</a:t>
            </a:r>
            <a:r>
              <a:rPr lang="en-US" b="0" baseline="0" dirty="0" smtClean="0"/>
              <a:t> </a:t>
            </a:r>
            <a:r>
              <a:rPr lang="en-US" b="0" baseline="0" dirty="0" err="1" smtClean="0"/>
              <a:t>ảnh</a:t>
            </a:r>
            <a:r>
              <a:rPr lang="en-US" b="0" baseline="0" dirty="0" smtClean="0"/>
              <a:t> </a:t>
            </a:r>
            <a:r>
              <a:rPr lang="en-US" b="0" baseline="0" dirty="0" err="1" smtClean="0"/>
              <a:t>huấn</a:t>
            </a:r>
            <a:r>
              <a:rPr lang="en-US" b="0" baseline="0" dirty="0" smtClean="0"/>
              <a:t> </a:t>
            </a:r>
            <a:r>
              <a:rPr lang="en-US" b="0" baseline="0" dirty="0" err="1" smtClean="0"/>
              <a:t>luyện</a:t>
            </a:r>
            <a:r>
              <a:rPr lang="en-US" b="0" baseline="0" dirty="0" smtClean="0"/>
              <a:t> (</a:t>
            </a:r>
            <a:r>
              <a:rPr lang="en-US" b="0" baseline="0" dirty="0" err="1" smtClean="0"/>
              <a:t>ảnh</a:t>
            </a:r>
            <a:r>
              <a:rPr lang="en-US" b="0" baseline="0" dirty="0" smtClean="0"/>
              <a:t> </a:t>
            </a:r>
            <a:r>
              <a:rPr lang="en-US" b="0" baseline="0" dirty="0" err="1" smtClean="0"/>
              <a:t>thật</a:t>
            </a:r>
            <a:r>
              <a:rPr lang="en-US" b="0" baseline="0" dirty="0" smtClean="0"/>
              <a:t>) hay </a:t>
            </a:r>
            <a:r>
              <a:rPr lang="en-US" b="0" baseline="0" dirty="0" err="1" smtClean="0"/>
              <a:t>là</a:t>
            </a:r>
            <a:r>
              <a:rPr lang="en-US" b="0" baseline="0" dirty="0" smtClean="0"/>
              <a:t> </a:t>
            </a:r>
            <a:r>
              <a:rPr lang="en-US" b="0" baseline="0" dirty="0" err="1" smtClean="0"/>
              <a:t>được</a:t>
            </a:r>
            <a:r>
              <a:rPr lang="en-US" b="0" baseline="0" dirty="0" smtClean="0"/>
              <a:t> </a:t>
            </a:r>
            <a:r>
              <a:rPr lang="en-US" b="0" baseline="0" dirty="0" err="1" smtClean="0"/>
              <a:t>sinh</a:t>
            </a:r>
            <a:r>
              <a:rPr lang="en-US" b="0" baseline="0" dirty="0" smtClean="0"/>
              <a:t> </a:t>
            </a:r>
            <a:r>
              <a:rPr lang="en-US" b="0" baseline="0" dirty="0" err="1" smtClean="0"/>
              <a:t>ra</a:t>
            </a:r>
            <a:r>
              <a:rPr lang="en-US" b="0" baseline="0" dirty="0" smtClean="0"/>
              <a:t> </a:t>
            </a:r>
            <a:r>
              <a:rPr lang="en-US" b="0" baseline="0" dirty="0" err="1" smtClean="0"/>
              <a:t>từ</a:t>
            </a:r>
            <a:r>
              <a:rPr lang="en-US" b="0" baseline="0" dirty="0" smtClean="0"/>
              <a:t> G</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smtClean="0"/>
              <a:t>Trong</a:t>
            </a:r>
            <a:r>
              <a:rPr lang="en-US" b="0" dirty="0" smtClean="0"/>
              <a:t> </a:t>
            </a:r>
            <a:r>
              <a:rPr lang="en-US" b="0" dirty="0" err="1" smtClean="0"/>
              <a:t>quá</a:t>
            </a:r>
            <a:r>
              <a:rPr lang="en-US" b="0" baseline="0" dirty="0" smtClean="0"/>
              <a:t> </a:t>
            </a:r>
            <a:r>
              <a:rPr lang="en-US" b="0" baseline="0" dirty="0" err="1" smtClean="0"/>
              <a:t>trình</a:t>
            </a:r>
            <a:r>
              <a:rPr lang="en-US" b="0" baseline="0" dirty="0" smtClean="0"/>
              <a:t> </a:t>
            </a:r>
            <a:r>
              <a:rPr lang="en-US" b="0" baseline="0" dirty="0" err="1" smtClean="0"/>
              <a:t>huấn</a:t>
            </a:r>
            <a:r>
              <a:rPr lang="en-US" b="0" baseline="0" dirty="0" smtClean="0"/>
              <a:t> </a:t>
            </a:r>
            <a:r>
              <a:rPr lang="en-US" b="0" baseline="0" dirty="0" err="1" smtClean="0"/>
              <a:t>luyện</a:t>
            </a:r>
            <a:r>
              <a:rPr lang="en-US" b="0" baseline="0" dirty="0" smtClean="0"/>
              <a:t> ta </a:t>
            </a:r>
            <a:r>
              <a:rPr lang="en-US" b="0" baseline="0" dirty="0" err="1" smtClean="0"/>
              <a:t>cần</a:t>
            </a:r>
            <a:r>
              <a:rPr lang="en-US" b="0" baseline="0" dirty="0" smtClean="0"/>
              <a:t> </a:t>
            </a:r>
            <a:r>
              <a:rPr lang="en-US" b="0" baseline="0" dirty="0" err="1" smtClean="0"/>
              <a:t>phải</a:t>
            </a:r>
            <a:r>
              <a:rPr lang="en-US" b="0" baseline="0" dirty="0" smtClean="0"/>
              <a:t> </a:t>
            </a:r>
            <a:r>
              <a:rPr lang="en-US" b="0" baseline="0" dirty="0" err="1" smtClean="0"/>
              <a:t>tối</a:t>
            </a:r>
            <a:r>
              <a:rPr lang="en-US" b="0" baseline="0" dirty="0" smtClean="0"/>
              <a:t> </a:t>
            </a:r>
            <a:r>
              <a:rPr lang="en-US" b="0" baseline="0" dirty="0" err="1" smtClean="0"/>
              <a:t>ưu</a:t>
            </a:r>
            <a:r>
              <a:rPr lang="en-US" b="0" baseline="0" dirty="0" smtClean="0"/>
              <a:t> </a:t>
            </a:r>
            <a:r>
              <a:rPr lang="en-US" b="0" baseline="0" dirty="0" err="1" smtClean="0"/>
              <a:t>một</a:t>
            </a:r>
            <a:r>
              <a:rPr lang="en-US" b="0" baseline="0" dirty="0" smtClean="0"/>
              <a:t> </a:t>
            </a:r>
            <a:r>
              <a:rPr lang="en-US" b="0" baseline="0" dirty="0" err="1" smtClean="0"/>
              <a:t>hàm</a:t>
            </a:r>
            <a:r>
              <a:rPr lang="en-US" b="0" baseline="0" dirty="0" smtClean="0"/>
              <a:t> </a:t>
            </a:r>
            <a:r>
              <a:rPr lang="en-US" b="0" baseline="0" dirty="0" err="1" smtClean="0"/>
              <a:t>mất</a:t>
            </a:r>
            <a:r>
              <a:rPr lang="en-US" b="0" baseline="0" dirty="0" smtClean="0"/>
              <a:t> </a:t>
            </a:r>
            <a:r>
              <a:rPr lang="en-US" b="0" baseline="0" dirty="0" err="1" smtClean="0"/>
              <a:t>mát</a:t>
            </a:r>
            <a:r>
              <a:rPr lang="en-US" b="0" baseline="0" dirty="0" smtClean="0"/>
              <a:t> </a:t>
            </a:r>
            <a:r>
              <a:rPr lang="en-US" b="0" baseline="0" dirty="0" err="1" smtClean="0"/>
              <a:t>để</a:t>
            </a:r>
            <a:r>
              <a:rPr lang="en-US" b="0" baseline="0" dirty="0" smtClean="0"/>
              <a:t> </a:t>
            </a:r>
            <a:r>
              <a:rPr lang="en-US" b="0" baseline="0" dirty="0" err="1" smtClean="0"/>
              <a:t>tăng</a:t>
            </a:r>
            <a:r>
              <a:rPr lang="en-US" b="0" baseline="0" dirty="0" smtClean="0"/>
              <a:t> </a:t>
            </a:r>
            <a:r>
              <a:rPr lang="en-US" b="0" baseline="0" dirty="0" err="1" smtClean="0"/>
              <a:t>chất</a:t>
            </a:r>
            <a:r>
              <a:rPr lang="en-US" b="0" baseline="0" dirty="0" smtClean="0"/>
              <a:t> </a:t>
            </a:r>
            <a:r>
              <a:rPr lang="en-US" b="0" baseline="0" dirty="0" err="1" smtClean="0"/>
              <a:t>lượng</a:t>
            </a:r>
            <a:r>
              <a:rPr lang="en-US" b="0" baseline="0" dirty="0" smtClean="0"/>
              <a:t> </a:t>
            </a:r>
            <a:r>
              <a:rPr lang="en-US" b="0" baseline="0" dirty="0" err="1" smtClean="0"/>
              <a:t>của</a:t>
            </a:r>
            <a:r>
              <a:rPr lang="en-US" b="0" baseline="0" dirty="0" smtClean="0"/>
              <a:t> 2 </a:t>
            </a:r>
            <a:r>
              <a:rPr lang="en-US" b="0" baseline="0" dirty="0" err="1" smtClean="0"/>
              <a:t>mạng</a:t>
            </a:r>
            <a:r>
              <a:rPr lang="en-US" b="0" baseline="0" dirty="0" smtClean="0"/>
              <a:t>, </a:t>
            </a:r>
            <a:r>
              <a:rPr lang="en-US" b="0" baseline="0" dirty="0" err="1" smtClean="0"/>
              <a:t>vậy</a:t>
            </a:r>
            <a:r>
              <a:rPr lang="en-US" b="0" baseline="0" dirty="0" smtClean="0"/>
              <a:t> </a:t>
            </a:r>
            <a:r>
              <a:rPr lang="en-US" b="0" baseline="0" dirty="0" err="1" smtClean="0"/>
              <a:t>hàm</a:t>
            </a:r>
            <a:r>
              <a:rPr lang="en-US" b="0" baseline="0" dirty="0" smtClean="0"/>
              <a:t> </a:t>
            </a:r>
            <a:r>
              <a:rPr lang="en-US" b="0" baseline="0" dirty="0" err="1" smtClean="0"/>
              <a:t>mất</a:t>
            </a:r>
            <a:r>
              <a:rPr lang="en-US" b="0" baseline="0" dirty="0" smtClean="0"/>
              <a:t> </a:t>
            </a:r>
            <a:r>
              <a:rPr lang="en-US" b="0" baseline="0" dirty="0" err="1" smtClean="0"/>
              <a:t>mát</a:t>
            </a:r>
            <a:r>
              <a:rPr lang="en-US" b="0" baseline="0" dirty="0" smtClean="0"/>
              <a:t> </a:t>
            </a:r>
            <a:r>
              <a:rPr lang="en-US" b="0" baseline="0" dirty="0" err="1" smtClean="0"/>
              <a:t>sẽ</a:t>
            </a:r>
            <a:r>
              <a:rPr lang="en-US" b="0" baseline="0" dirty="0" smtClean="0"/>
              <a:t> </a:t>
            </a:r>
            <a:r>
              <a:rPr lang="en-US" b="0" baseline="0" dirty="0" err="1" smtClean="0"/>
              <a:t>được</a:t>
            </a:r>
            <a:r>
              <a:rPr lang="en-US" b="0" baseline="0" dirty="0" smtClean="0"/>
              <a:t> </a:t>
            </a:r>
            <a:r>
              <a:rPr lang="en-US" b="0" baseline="0" dirty="0" err="1" smtClean="0"/>
              <a:t>thể</a:t>
            </a:r>
            <a:r>
              <a:rPr lang="en-US" b="0" baseline="0" dirty="0" smtClean="0"/>
              <a:t> </a:t>
            </a:r>
            <a:r>
              <a:rPr lang="en-US" b="0" baseline="0" dirty="0" err="1" smtClean="0"/>
              <a:t>hiện</a:t>
            </a:r>
            <a:r>
              <a:rPr lang="en-US" b="0" baseline="0" dirty="0" smtClean="0"/>
              <a:t> </a:t>
            </a:r>
            <a:r>
              <a:rPr lang="en-US" b="0" baseline="0" dirty="0" err="1" smtClean="0"/>
              <a:t>như</a:t>
            </a:r>
            <a:r>
              <a:rPr lang="en-US" b="0" baseline="0" dirty="0" smtClean="0"/>
              <a:t> </a:t>
            </a:r>
            <a:r>
              <a:rPr lang="en-US" b="0" baseline="0" dirty="0" err="1" smtClean="0"/>
              <a:t>thế</a:t>
            </a:r>
            <a:r>
              <a:rPr lang="en-US" b="0" baseline="0" dirty="0" smtClean="0"/>
              <a:t> </a:t>
            </a:r>
            <a:r>
              <a:rPr lang="en-US" b="0" baseline="0" dirty="0" err="1" smtClean="0"/>
              <a:t>nào</a:t>
            </a:r>
            <a:r>
              <a:rPr lang="en-US" b="0" baseline="0" dirty="0" smtClean="0"/>
              <a:t> ?</a:t>
            </a:r>
          </a:p>
          <a:p>
            <a:endParaRPr lang="en-US" b="0" dirty="0" smtClean="0"/>
          </a:p>
          <a:p>
            <a:r>
              <a:rPr lang="en-US" b="1" dirty="0" err="1" smtClean="0"/>
              <a:t>Mạng</a:t>
            </a:r>
            <a:r>
              <a:rPr lang="en-US" b="1" baseline="0" dirty="0" smtClean="0"/>
              <a:t> SRGANs </a:t>
            </a:r>
            <a:r>
              <a:rPr lang="en-US" b="1" baseline="0" dirty="0" err="1" smtClean="0"/>
              <a:t>sử</a:t>
            </a:r>
            <a:r>
              <a:rPr lang="en-US" b="1" baseline="0" dirty="0" smtClean="0"/>
              <a:t> </a:t>
            </a:r>
            <a:r>
              <a:rPr lang="en-US" b="1" baseline="0" dirty="0" err="1" smtClean="0"/>
              <a:t>dụng</a:t>
            </a:r>
            <a:r>
              <a:rPr lang="en-US" b="1" baseline="0" dirty="0" smtClean="0"/>
              <a:t> </a:t>
            </a:r>
            <a:r>
              <a:rPr lang="en-US" b="1" baseline="0" dirty="0" err="1" smtClean="0"/>
              <a:t>một</a:t>
            </a:r>
            <a:r>
              <a:rPr lang="en-US" b="1" baseline="0" dirty="0" smtClean="0"/>
              <a:t> </a:t>
            </a:r>
            <a:r>
              <a:rPr lang="en-US" b="1" baseline="0" dirty="0" err="1" smtClean="0"/>
              <a:t>hàm</a:t>
            </a:r>
            <a:r>
              <a:rPr lang="en-US" b="1" baseline="0" dirty="0" smtClean="0"/>
              <a:t> </a:t>
            </a:r>
            <a:r>
              <a:rPr lang="en-US" b="1" baseline="0" dirty="0" err="1" smtClean="0"/>
              <a:t>mất</a:t>
            </a:r>
            <a:r>
              <a:rPr lang="en-US" b="1" baseline="0" dirty="0" smtClean="0"/>
              <a:t> </a:t>
            </a:r>
            <a:r>
              <a:rPr lang="en-US" b="1" baseline="0" dirty="0" err="1" smtClean="0"/>
              <a:t>mát</a:t>
            </a:r>
            <a:r>
              <a:rPr lang="en-US" b="1" baseline="0" dirty="0" smtClean="0"/>
              <a:t> </a:t>
            </a:r>
            <a:r>
              <a:rPr lang="en-US" b="1" baseline="0" dirty="0" err="1" smtClean="0"/>
              <a:t>gọi</a:t>
            </a:r>
            <a:r>
              <a:rPr lang="en-US" b="1" baseline="0" dirty="0" smtClean="0"/>
              <a:t> </a:t>
            </a:r>
            <a:r>
              <a:rPr lang="en-US" b="1" baseline="0" dirty="0" err="1" smtClean="0"/>
              <a:t>là</a:t>
            </a:r>
            <a:r>
              <a:rPr lang="en-US" b="1" baseline="0" dirty="0" smtClean="0"/>
              <a:t> </a:t>
            </a:r>
            <a:r>
              <a:rPr lang="en-US" b="1" baseline="0" dirty="0" err="1" smtClean="0"/>
              <a:t>hàm</a:t>
            </a:r>
            <a:r>
              <a:rPr lang="en-US" b="1" baseline="0" dirty="0" smtClean="0"/>
              <a:t> </a:t>
            </a:r>
            <a:r>
              <a:rPr lang="en-US" b="1" baseline="0" dirty="0" err="1" smtClean="0"/>
              <a:t>mất</a:t>
            </a:r>
            <a:r>
              <a:rPr lang="en-US" b="1" baseline="0" dirty="0" smtClean="0"/>
              <a:t> </a:t>
            </a:r>
            <a:r>
              <a:rPr lang="en-US" b="1" baseline="0" dirty="0" err="1" smtClean="0"/>
              <a:t>mát</a:t>
            </a:r>
            <a:r>
              <a:rPr lang="en-US" b="1" baseline="0" dirty="0" smtClean="0"/>
              <a:t> </a:t>
            </a:r>
            <a:r>
              <a:rPr lang="en-US" b="1" baseline="0" dirty="0" err="1" smtClean="0"/>
              <a:t>là</a:t>
            </a:r>
            <a:r>
              <a:rPr lang="en-US" b="1" baseline="0" dirty="0" smtClean="0"/>
              <a:t> </a:t>
            </a:r>
            <a:r>
              <a:rPr lang="en-US" b="1" baseline="0" dirty="0" err="1" smtClean="0"/>
              <a:t>tổng</a:t>
            </a:r>
            <a:r>
              <a:rPr lang="en-US" b="1" baseline="0" dirty="0" smtClean="0"/>
              <a:t> </a:t>
            </a:r>
            <a:r>
              <a:rPr lang="en-US" b="1" baseline="0" dirty="0" err="1" smtClean="0"/>
              <a:t>của</a:t>
            </a:r>
            <a:r>
              <a:rPr lang="en-US" b="1" baseline="0" dirty="0" smtClean="0"/>
              <a:t> </a:t>
            </a:r>
            <a:r>
              <a:rPr lang="en-US" b="1" baseline="0" dirty="0" err="1" smtClean="0"/>
              <a:t>hàm</a:t>
            </a:r>
            <a:r>
              <a:rPr lang="en-US" b="1" baseline="0" dirty="0" smtClean="0"/>
              <a:t> </a:t>
            </a:r>
            <a:r>
              <a:rPr lang="en-US" b="1" baseline="0" dirty="0" err="1" smtClean="0"/>
              <a:t>mất</a:t>
            </a:r>
            <a:r>
              <a:rPr lang="en-US" b="1" baseline="0" dirty="0" smtClean="0"/>
              <a:t> </a:t>
            </a:r>
            <a:r>
              <a:rPr lang="en-US" b="1" baseline="0" dirty="0" err="1" smtClean="0"/>
              <a:t>mát</a:t>
            </a:r>
            <a:r>
              <a:rPr lang="en-US" b="1" baseline="0" dirty="0" smtClean="0"/>
              <a:t> </a:t>
            </a:r>
            <a:r>
              <a:rPr lang="en-US" b="1" baseline="0" dirty="0" err="1" smtClean="0"/>
              <a:t>nội</a:t>
            </a:r>
            <a:r>
              <a:rPr lang="en-US" b="1" baseline="0" dirty="0" smtClean="0"/>
              <a:t> dung </a:t>
            </a:r>
            <a:r>
              <a:rPr lang="en-US" b="1" baseline="0" dirty="0" err="1" smtClean="0"/>
              <a:t>và</a:t>
            </a:r>
            <a:r>
              <a:rPr lang="en-US" b="1" baseline="0" dirty="0" smtClean="0"/>
              <a:t> </a:t>
            </a:r>
            <a:r>
              <a:rPr lang="en-US" b="1" baseline="0" dirty="0" err="1" smtClean="0"/>
              <a:t>hàm</a:t>
            </a:r>
            <a:r>
              <a:rPr lang="en-US" b="1" baseline="0" dirty="0" smtClean="0"/>
              <a:t> </a:t>
            </a:r>
            <a:r>
              <a:rPr lang="en-US" b="1" baseline="0" dirty="0" err="1" smtClean="0"/>
              <a:t>mất</a:t>
            </a:r>
            <a:r>
              <a:rPr lang="en-US" b="1" baseline="0" dirty="0" smtClean="0"/>
              <a:t> </a:t>
            </a:r>
            <a:r>
              <a:rPr lang="en-US" b="1" baseline="0" dirty="0" err="1" smtClean="0"/>
              <a:t>mát</a:t>
            </a:r>
            <a:r>
              <a:rPr lang="en-US" b="1" baseline="0" dirty="0" smtClean="0"/>
              <a:t> </a:t>
            </a:r>
            <a:r>
              <a:rPr lang="en-US" b="1" baseline="0" dirty="0" err="1" smtClean="0"/>
              <a:t>đối</a:t>
            </a:r>
            <a:r>
              <a:rPr lang="en-US" b="1" baseline="0" dirty="0" smtClean="0"/>
              <a:t> </a:t>
            </a:r>
            <a:r>
              <a:rPr lang="en-US" b="1" baseline="0" dirty="0" err="1" smtClean="0"/>
              <a:t>nghịch</a:t>
            </a:r>
            <a:r>
              <a:rPr lang="en-US" b="1" baseline="0" dirty="0" smtClean="0"/>
              <a:t>:</a:t>
            </a:r>
            <a:endParaRPr lang="en-US" b="1" dirty="0" smtClean="0"/>
          </a:p>
          <a:p>
            <a:r>
              <a:rPr lang="en-US" b="1" dirty="0" err="1" smtClean="0"/>
              <a:t>Hàm</a:t>
            </a:r>
            <a:r>
              <a:rPr lang="en-US" b="1" dirty="0" smtClean="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1" dirty="0" err="1"/>
              <a:t>mất</a:t>
            </a:r>
            <a:r>
              <a:rPr lang="en-US" b="1" dirty="0"/>
              <a:t> </a:t>
            </a:r>
            <a:r>
              <a:rPr lang="en-US" b="1" dirty="0" err="1"/>
              <a:t>mát</a:t>
            </a:r>
            <a:r>
              <a:rPr lang="en-US" b="1" dirty="0"/>
              <a:t> </a:t>
            </a:r>
            <a:r>
              <a:rPr lang="en-US" b="1" dirty="0" err="1"/>
              <a:t>nội</a:t>
            </a:r>
            <a:r>
              <a:rPr lang="en-US" b="1" dirty="0"/>
              <a:t> dung </a:t>
            </a:r>
            <a:r>
              <a:rPr lang="en-US" b="0" dirty="0" err="1"/>
              <a:t>và</a:t>
            </a:r>
            <a:r>
              <a:rPr lang="en-US" b="0"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endParaRPr lang="en-US" b="1"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a:t>
            </a:r>
            <a:r>
              <a:rPr lang="en-US" b="0" dirty="0" smtClean="0"/>
              <a:t>VGG-19.</a:t>
            </a:r>
            <a:r>
              <a:rPr lang="en-US" b="0" baseline="0" dirty="0" smtClean="0"/>
              <a:t> </a:t>
            </a:r>
            <a:r>
              <a:rPr lang="en-US" b="0" dirty="0" err="1" smtClean="0"/>
              <a:t>Với</a:t>
            </a:r>
            <a:r>
              <a:rPr lang="en-US" b="0" dirty="0" smtClean="0"/>
              <a:t> </a:t>
            </a:r>
            <a:r>
              <a:rPr lang="en-US" b="0" dirty="0"/>
              <a:t>phi </a:t>
            </a:r>
            <a:r>
              <a:rPr lang="en-US" b="0" dirty="0" err="1"/>
              <a:t>I,j</a:t>
            </a:r>
            <a:r>
              <a:rPr lang="en-US" b="0" dirty="0"/>
              <a:t> </a:t>
            </a:r>
            <a:r>
              <a:rPr lang="en-US" b="0" dirty="0" err="1"/>
              <a:t>là</a:t>
            </a:r>
            <a:r>
              <a:rPr lang="en-US" b="0" dirty="0"/>
              <a:t> </a:t>
            </a:r>
            <a:r>
              <a:rPr lang="en-US" b="0" dirty="0" err="1"/>
              <a:t>các</a:t>
            </a:r>
            <a:r>
              <a:rPr lang="en-US" b="0" dirty="0"/>
              <a:t> vector </a:t>
            </a:r>
            <a:r>
              <a:rPr lang="en-US" b="0" dirty="0" err="1"/>
              <a:t>đặc</a:t>
            </a:r>
            <a:r>
              <a:rPr lang="en-US" b="0" dirty="0"/>
              <a:t> </a:t>
            </a:r>
            <a:r>
              <a:rPr lang="en-US" b="0" dirty="0" err="1"/>
              <a:t>trưng</a:t>
            </a:r>
            <a:r>
              <a:rPr lang="en-US" b="0" dirty="0"/>
              <a:t> (feature map) </a:t>
            </a:r>
            <a:endParaRPr lang="en-US" b="0" dirty="0" smtClean="0"/>
          </a:p>
          <a:p>
            <a:r>
              <a:rPr lang="en-US" b="0" dirty="0" err="1" smtClean="0"/>
              <a:t>Trong</a:t>
            </a:r>
            <a:r>
              <a:rPr lang="en-US" b="0" dirty="0" smtClean="0"/>
              <a:t> </a:t>
            </a:r>
            <a:r>
              <a:rPr lang="en-US" b="0" dirty="0" err="1" smtClean="0"/>
              <a:t>quá</a:t>
            </a:r>
            <a:r>
              <a:rPr lang="en-US" b="0" baseline="0" dirty="0" smtClean="0"/>
              <a:t> </a:t>
            </a:r>
            <a:r>
              <a:rPr lang="en-US" b="0" baseline="0" dirty="0" err="1" smtClean="0"/>
              <a:t>trình</a:t>
            </a:r>
            <a:r>
              <a:rPr lang="en-US" b="0" baseline="0" dirty="0" smtClean="0"/>
              <a:t> </a:t>
            </a:r>
            <a:r>
              <a:rPr lang="en-US" b="0" baseline="0" dirty="0" err="1" smtClean="0"/>
              <a:t>huấn</a:t>
            </a:r>
            <a:r>
              <a:rPr lang="en-US" b="0" baseline="0" dirty="0" smtClean="0"/>
              <a:t> </a:t>
            </a:r>
            <a:r>
              <a:rPr lang="en-US" b="0" baseline="0" dirty="0" err="1" smtClean="0"/>
              <a:t>luyện</a:t>
            </a:r>
            <a:r>
              <a:rPr lang="en-US" b="0" baseline="0" dirty="0" smtClean="0"/>
              <a:t> </a:t>
            </a:r>
            <a:r>
              <a:rPr lang="en-US" b="0" baseline="0" dirty="0" err="1" smtClean="0"/>
              <a:t>mạng</a:t>
            </a:r>
            <a:r>
              <a:rPr lang="en-US" b="0" baseline="0" dirty="0" smtClean="0"/>
              <a:t> </a:t>
            </a:r>
            <a:r>
              <a:rPr lang="en-US" b="0" baseline="0" dirty="0" err="1" smtClean="0"/>
              <a:t>tạo</a:t>
            </a:r>
            <a:r>
              <a:rPr lang="en-US" b="0" baseline="0" dirty="0" smtClean="0"/>
              <a:t> </a:t>
            </a:r>
            <a:r>
              <a:rPr lang="en-US" b="0" baseline="0" dirty="0" err="1" smtClean="0"/>
              <a:t>sinh</a:t>
            </a:r>
            <a:r>
              <a:rPr lang="en-US" b="0" baseline="0" dirty="0" smtClean="0"/>
              <a:t>, </a:t>
            </a:r>
            <a:r>
              <a:rPr lang="en-US" b="0" baseline="0" dirty="0" err="1" smtClean="0"/>
              <a:t>ảnh</a:t>
            </a:r>
            <a:r>
              <a:rPr lang="en-US" b="0" baseline="0" dirty="0" smtClean="0"/>
              <a:t> </a:t>
            </a:r>
            <a:r>
              <a:rPr lang="en-US" b="0" baseline="0" dirty="0" err="1" smtClean="0"/>
              <a:t>đầu</a:t>
            </a:r>
            <a:r>
              <a:rPr lang="en-US" b="0" baseline="0" dirty="0" smtClean="0"/>
              <a:t> </a:t>
            </a:r>
            <a:r>
              <a:rPr lang="en-US" b="0" baseline="0" dirty="0" err="1" smtClean="0"/>
              <a:t>ra</a:t>
            </a:r>
            <a:r>
              <a:rPr lang="en-US" b="0" baseline="0" dirty="0" smtClean="0"/>
              <a:t> </a:t>
            </a:r>
            <a:r>
              <a:rPr lang="en-US" b="0" baseline="0" dirty="0" err="1" smtClean="0"/>
              <a:t>của</a:t>
            </a:r>
            <a:r>
              <a:rPr lang="en-US" b="0" baseline="0" dirty="0" smtClean="0"/>
              <a:t> </a:t>
            </a:r>
            <a:r>
              <a:rPr lang="en-US" b="0" baseline="0" dirty="0" err="1" smtClean="0"/>
              <a:t>mạng</a:t>
            </a:r>
            <a:r>
              <a:rPr lang="en-US" b="0" baseline="0" dirty="0" smtClean="0"/>
              <a:t> </a:t>
            </a:r>
            <a:r>
              <a:rPr lang="en-US" b="0" baseline="0" dirty="0" err="1" smtClean="0"/>
              <a:t>sinh</a:t>
            </a:r>
            <a:r>
              <a:rPr lang="en-US" b="0" baseline="0" dirty="0" smtClean="0"/>
              <a:t>, </a:t>
            </a:r>
            <a:r>
              <a:rPr lang="en-US" b="0" baseline="0" dirty="0" err="1" smtClean="0"/>
              <a:t>và</a:t>
            </a:r>
            <a:r>
              <a:rPr lang="en-US" b="0" baseline="0" dirty="0" smtClean="0"/>
              <a:t> </a:t>
            </a:r>
            <a:r>
              <a:rPr lang="en-US" b="0" baseline="0" dirty="0" err="1" smtClean="0"/>
              <a:t>ảnh</a:t>
            </a:r>
            <a:r>
              <a:rPr lang="en-US" b="0" baseline="0" dirty="0" smtClean="0"/>
              <a:t> HR </a:t>
            </a:r>
            <a:r>
              <a:rPr lang="en-US" b="0" baseline="0" dirty="0" err="1" smtClean="0"/>
              <a:t>sẽ</a:t>
            </a:r>
            <a:r>
              <a:rPr lang="en-US" b="0" baseline="0" dirty="0" smtClean="0"/>
              <a:t> </a:t>
            </a:r>
            <a:r>
              <a:rPr lang="en-US" b="0" baseline="0" dirty="0" err="1" smtClean="0"/>
              <a:t>cùng</a:t>
            </a:r>
            <a:r>
              <a:rPr lang="en-US" b="0" baseline="0" dirty="0" smtClean="0"/>
              <a:t> </a:t>
            </a:r>
            <a:r>
              <a:rPr lang="en-US" b="0" baseline="0" dirty="0" err="1" smtClean="0"/>
              <a:t>được</a:t>
            </a:r>
            <a:r>
              <a:rPr lang="en-US" b="0" baseline="0" dirty="0" smtClean="0"/>
              <a:t> </a:t>
            </a:r>
            <a:r>
              <a:rPr lang="en-US" b="0" baseline="0" dirty="0" err="1" smtClean="0"/>
              <a:t>đưa</a:t>
            </a:r>
            <a:r>
              <a:rPr lang="en-US" b="0" baseline="0" dirty="0" smtClean="0"/>
              <a:t> </a:t>
            </a:r>
            <a:r>
              <a:rPr lang="en-US" b="0" baseline="0" dirty="0" err="1" smtClean="0"/>
              <a:t>vào</a:t>
            </a:r>
            <a:r>
              <a:rPr lang="en-US" b="0" baseline="0" dirty="0" smtClean="0"/>
              <a:t> </a:t>
            </a:r>
            <a:r>
              <a:rPr lang="en-US" b="0" baseline="0" dirty="0" err="1" smtClean="0"/>
              <a:t>mạng</a:t>
            </a:r>
            <a:r>
              <a:rPr lang="en-US" b="0" baseline="0" dirty="0" smtClean="0"/>
              <a:t> VGG-19</a:t>
            </a:r>
            <a:endParaRPr lang="en-US" b="0" dirty="0"/>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a:t>
            </a:r>
            <a:r>
              <a:rPr lang="en-US" b="0" baseline="0" dirty="0"/>
              <a:t> SR </a:t>
            </a:r>
            <a:r>
              <a:rPr lang="en-US" b="0" baseline="0" dirty="0" err="1"/>
              <a:t>được</a:t>
            </a:r>
            <a:r>
              <a:rPr lang="en-US" b="0" baseline="0" dirty="0"/>
              <a:t> </a:t>
            </a:r>
            <a:r>
              <a:rPr lang="en-US" b="0" baseline="0" dirty="0" err="1"/>
              <a:t>upsampling</a:t>
            </a:r>
            <a:r>
              <a:rPr lang="en-US" b="0" baseline="0" dirty="0"/>
              <a:t> </a:t>
            </a:r>
            <a:r>
              <a:rPr lang="en-US" b="0" baseline="0" dirty="0" err="1"/>
              <a:t>lên</a:t>
            </a:r>
            <a:r>
              <a:rPr lang="en-US" b="0" baseline="0" dirty="0"/>
              <a:t> 200x200 </a:t>
            </a:r>
            <a:r>
              <a:rPr lang="en-US" b="0" baseline="0" dirty="0" err="1"/>
              <a:t>để</a:t>
            </a:r>
            <a:r>
              <a:rPr lang="en-US" b="0" baseline="0" dirty="0"/>
              <a:t> so </a:t>
            </a:r>
            <a:r>
              <a:rPr lang="en-US" b="0" baseline="0" dirty="0" err="1"/>
              <a:t>sánh</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gốc</a:t>
            </a:r>
            <a:r>
              <a:rPr lang="en-US" b="0" baseline="0" dirty="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endParaRPr lang="en-US" sz="2000" dirty="0"/>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r>
              <a:rPr lang="en-US" sz="1400" b="0" dirty="0" err="1"/>
              <a:t>Đây</a:t>
            </a:r>
            <a:r>
              <a:rPr lang="en-US" sz="1400" b="0" dirty="0"/>
              <a:t> </a:t>
            </a:r>
            <a:r>
              <a:rPr lang="en-US" sz="1400" b="0" dirty="0" err="1"/>
              <a:t>là</a:t>
            </a:r>
            <a:r>
              <a:rPr lang="en-US" sz="1400" b="0" dirty="0"/>
              <a:t> </a:t>
            </a:r>
            <a:r>
              <a:rPr lang="en-US" sz="1400" b="0" dirty="0" err="1"/>
              <a:t>mô</a:t>
            </a:r>
            <a:r>
              <a:rPr lang="en-US" sz="1400" b="0" dirty="0"/>
              <a:t> </a:t>
            </a:r>
            <a:r>
              <a:rPr lang="en-US" sz="1400" b="0" dirty="0" err="1"/>
              <a:t>hình</a:t>
            </a:r>
            <a:r>
              <a:rPr lang="en-US" sz="1400" b="0" dirty="0"/>
              <a:t> </a:t>
            </a:r>
            <a:r>
              <a:rPr lang="en-US" sz="1400" b="0" dirty="0" err="1"/>
              <a:t>thu</a:t>
            </a:r>
            <a:r>
              <a:rPr lang="en-US" sz="1400" b="0" dirty="0"/>
              <a:t> </a:t>
            </a:r>
            <a:r>
              <a:rPr lang="en-US" sz="1400" b="0" dirty="0" err="1"/>
              <a:t>nhận</a:t>
            </a:r>
            <a:r>
              <a:rPr lang="en-US" sz="1400" b="0" dirty="0"/>
              <a:t> </a:t>
            </a:r>
            <a:r>
              <a:rPr lang="en-US" sz="1400" b="0" dirty="0" err="1"/>
              <a:t>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thấp</a:t>
            </a:r>
            <a:r>
              <a:rPr lang="en-US" sz="1400" b="0" dirty="0"/>
              <a:t> </a:t>
            </a:r>
            <a:r>
              <a:rPr lang="en-US" sz="1400" b="0" dirty="0" err="1"/>
              <a:t>từ</a:t>
            </a:r>
            <a:r>
              <a:rPr lang="en-US" sz="1400" b="0" dirty="0"/>
              <a:t> </a:t>
            </a:r>
            <a:r>
              <a:rPr lang="en-US" sz="1400" b="0" dirty="0" err="1"/>
              <a:t>khung</a:t>
            </a:r>
            <a:r>
              <a:rPr lang="en-US" sz="1400" b="0" dirty="0"/>
              <a:t> </a:t>
            </a:r>
            <a:r>
              <a:rPr lang="en-US" sz="1400" b="0" dirty="0" err="1"/>
              <a:t>cảnh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cao</a:t>
            </a:r>
            <a:r>
              <a:rPr lang="en-US" sz="1400" b="0" dirty="0"/>
              <a:t>. </a:t>
            </a:r>
            <a:r>
              <a:rPr lang="en-US" sz="1400" b="0" dirty="0" err="1"/>
              <a:t>Khi</a:t>
            </a:r>
            <a:r>
              <a:rPr lang="en-US" sz="1400" b="0" dirty="0"/>
              <a:t> ta </a:t>
            </a:r>
            <a:r>
              <a:rPr lang="en-US" sz="1400" b="0" dirty="0" err="1"/>
              <a:t>thực</a:t>
            </a:r>
            <a:r>
              <a:rPr lang="en-US" sz="1400" b="0" dirty="0"/>
              <a:t> </a:t>
            </a:r>
            <a:r>
              <a:rPr lang="en-US" sz="1400" b="0" dirty="0" err="1"/>
              <a:t>hiện</a:t>
            </a:r>
            <a:r>
              <a:rPr lang="en-US" sz="1400" b="0" dirty="0"/>
              <a:t> </a:t>
            </a:r>
            <a:r>
              <a:rPr lang="en-US" sz="1400" b="0" dirty="0" err="1"/>
              <a:t>việc</a:t>
            </a:r>
            <a:r>
              <a:rPr lang="en-US" sz="1400" b="0" dirty="0"/>
              <a:t> </a:t>
            </a:r>
            <a:r>
              <a:rPr lang="en-US" sz="1400" b="0" dirty="0" err="1"/>
              <a:t>chụp</a:t>
            </a:r>
            <a:r>
              <a:rPr lang="en-US" sz="1400" b="0" dirty="0"/>
              <a:t> </a:t>
            </a:r>
            <a:r>
              <a:rPr lang="en-US" sz="1400" b="0" dirty="0" err="1"/>
              <a:t>một</a:t>
            </a:r>
            <a:r>
              <a:rPr lang="en-US" sz="1400" b="0" dirty="0"/>
              <a:t> </a:t>
            </a:r>
            <a:r>
              <a:rPr lang="en-US" sz="1400" b="0" dirty="0" err="1"/>
              <a:t>bức</a:t>
            </a:r>
            <a:r>
              <a:rPr lang="en-US" sz="1400" b="0" dirty="0"/>
              <a:t> </a:t>
            </a:r>
            <a:r>
              <a:rPr lang="en-US" sz="1400" b="0" dirty="0" err="1"/>
              <a:t>ảnh</a:t>
            </a:r>
            <a:r>
              <a:rPr lang="en-US" sz="1400" b="0" dirty="0"/>
              <a:t> </a:t>
            </a:r>
            <a:r>
              <a:rPr lang="en-US" sz="1400" b="0" dirty="0" err="1"/>
              <a:t>số</a:t>
            </a:r>
            <a:r>
              <a:rPr lang="en-US" sz="1400" b="0" dirty="0"/>
              <a:t>, </a:t>
            </a:r>
            <a:r>
              <a:rPr lang="en-US" sz="1400" b="0" dirty="0" err="1"/>
              <a:t>nó</a:t>
            </a:r>
            <a:r>
              <a:rPr lang="en-US" sz="1400" b="0" dirty="0"/>
              <a:t> </a:t>
            </a:r>
            <a:r>
              <a:rPr lang="en-US" sz="1400" b="0" dirty="0" err="1"/>
              <a:t>sẽ</a:t>
            </a:r>
            <a:r>
              <a:rPr lang="en-US" sz="1400" b="0" dirty="0"/>
              <a:t> </a:t>
            </a:r>
            <a:r>
              <a:rPr lang="en-US" sz="1400" b="1" dirty="0" err="1"/>
              <a:t>chịu</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của</a:t>
            </a:r>
            <a:r>
              <a:rPr lang="en-US" sz="1400" b="1" dirty="0"/>
              <a:t> </a:t>
            </a:r>
            <a:r>
              <a:rPr lang="en-US" sz="1400" b="1" dirty="0" err="1"/>
              <a:t>hạt</a:t>
            </a:r>
            <a:r>
              <a:rPr lang="en-US" sz="1400" b="1" dirty="0"/>
              <a:t> </a:t>
            </a:r>
            <a:r>
              <a:rPr lang="en-US" sz="1400" b="1" dirty="0" err="1"/>
              <a:t>nhân</a:t>
            </a:r>
            <a:r>
              <a:rPr lang="en-US" sz="1400" b="1" dirty="0"/>
              <a:t> </a:t>
            </a:r>
            <a:r>
              <a:rPr lang="en-US" sz="1400" b="1" dirty="0" err="1"/>
              <a:t>mờ</a:t>
            </a:r>
            <a:r>
              <a:rPr lang="en-US" sz="1400" b="1" dirty="0"/>
              <a:t> </a:t>
            </a:r>
            <a:r>
              <a:rPr lang="en-US" sz="1400" b="1" dirty="0" err="1"/>
              <a:t>từ</a:t>
            </a:r>
            <a:r>
              <a:rPr lang="en-US" sz="1400" b="1" dirty="0"/>
              <a:t> </a:t>
            </a:r>
            <a:r>
              <a:rPr lang="en-US" sz="1400" b="1" dirty="0" err="1"/>
              <a:t>không</a:t>
            </a:r>
            <a:r>
              <a:rPr lang="en-US" sz="1400" b="1" dirty="0"/>
              <a:t> </a:t>
            </a:r>
            <a:r>
              <a:rPr lang="en-US" sz="1400" b="1" dirty="0" err="1"/>
              <a:t>khí</a:t>
            </a:r>
            <a:r>
              <a:rPr lang="en-US" sz="1400" b="1" dirty="0"/>
              <a:t> </a:t>
            </a:r>
            <a:r>
              <a:rPr lang="en-US" sz="1400" b="1" dirty="0" err="1"/>
              <a:t>cũng</a:t>
            </a:r>
            <a:r>
              <a:rPr lang="en-US" sz="1400" b="1" dirty="0"/>
              <a:t> </a:t>
            </a:r>
            <a:r>
              <a:rPr lang="en-US" sz="1400" b="1" dirty="0" err="1"/>
              <a:t>như</a:t>
            </a:r>
            <a:r>
              <a:rPr lang="en-US" sz="1400" b="1" dirty="0"/>
              <a:t> </a:t>
            </a:r>
            <a:r>
              <a:rPr lang="en-US" sz="1400" b="1" dirty="0" err="1"/>
              <a:t>ống</a:t>
            </a:r>
            <a:r>
              <a:rPr lang="en-US" sz="1400" b="1" dirty="0"/>
              <a:t> </a:t>
            </a:r>
            <a:r>
              <a:rPr lang="en-US" sz="1400" b="1" dirty="0" err="1"/>
              <a:t>kính</a:t>
            </a:r>
            <a:r>
              <a:rPr lang="en-US" sz="1400" b="1" dirty="0"/>
              <a:t>, </a:t>
            </a:r>
            <a:r>
              <a:rPr lang="en-US" sz="1400" b="1" dirty="0" err="1"/>
              <a:t>sự</a:t>
            </a:r>
            <a:r>
              <a:rPr lang="en-US" sz="1400" b="1" dirty="0"/>
              <a:t> </a:t>
            </a:r>
            <a:r>
              <a:rPr lang="en-US" sz="1400" b="1" dirty="0" err="1"/>
              <a:t>chuyển</a:t>
            </a:r>
            <a:r>
              <a:rPr lang="en-US" sz="1400" b="1" dirty="0"/>
              <a:t> </a:t>
            </a:r>
            <a:r>
              <a:rPr lang="en-US" sz="1400" b="1" dirty="0" err="1"/>
              <a:t>động</a:t>
            </a:r>
            <a:r>
              <a:rPr lang="en-US" sz="1400" b="1" dirty="0"/>
              <a:t> </a:t>
            </a:r>
            <a:r>
              <a:rPr lang="en-US" sz="1400" b="1" dirty="0" err="1"/>
              <a:t>tương</a:t>
            </a:r>
            <a:r>
              <a:rPr lang="en-US" sz="1400" b="1" dirty="0"/>
              <a:t> </a:t>
            </a:r>
            <a:r>
              <a:rPr lang="en-US" sz="1400" b="1" dirty="0" err="1"/>
              <a:t>đối</a:t>
            </a:r>
            <a:r>
              <a:rPr lang="en-US" sz="1400" b="1" dirty="0"/>
              <a:t> </a:t>
            </a:r>
            <a:r>
              <a:rPr lang="en-US" sz="1400" b="1" dirty="0" err="1"/>
              <a:t>giữa</a:t>
            </a:r>
            <a:r>
              <a:rPr lang="en-US" sz="1400" b="1" dirty="0"/>
              <a:t> camera </a:t>
            </a:r>
            <a:r>
              <a:rPr lang="en-US" sz="1400" b="1" dirty="0" err="1"/>
              <a:t>và</a:t>
            </a:r>
            <a:r>
              <a:rPr lang="en-US" sz="1400" b="1" dirty="0"/>
              <a:t> </a:t>
            </a:r>
            <a:r>
              <a:rPr lang="en-US" sz="1400" b="1" dirty="0" err="1"/>
              <a:t>vật</a:t>
            </a:r>
            <a:r>
              <a:rPr lang="en-US" sz="1400" b="1" dirty="0"/>
              <a:t> </a:t>
            </a:r>
            <a:r>
              <a:rPr lang="en-US" sz="1400" b="1" dirty="0" err="1"/>
              <a:t>thể</a:t>
            </a:r>
            <a:r>
              <a:rPr lang="en-US" sz="1400" b="1" dirty="0"/>
              <a:t> </a:t>
            </a:r>
            <a:r>
              <a:rPr lang="en-US" sz="1400" b="1" dirty="0" err="1"/>
              <a:t>và</a:t>
            </a:r>
            <a:r>
              <a:rPr lang="en-US" sz="1400" b="1" dirty="0"/>
              <a:t> </a:t>
            </a:r>
            <a:r>
              <a:rPr lang="en-US" sz="1400" b="1" dirty="0" err="1"/>
              <a:t>độ</a:t>
            </a:r>
            <a:r>
              <a:rPr lang="en-US" sz="1400" b="1" dirty="0"/>
              <a:t> rung </a:t>
            </a:r>
            <a:r>
              <a:rPr lang="en-US" sz="1400" b="1" dirty="0" err="1"/>
              <a:t>của</a:t>
            </a:r>
            <a:r>
              <a:rPr lang="en-US" sz="1400" b="1" dirty="0"/>
              <a:t> </a:t>
            </a:r>
            <a:r>
              <a:rPr lang="en-US" sz="1400" b="1" dirty="0" err="1"/>
              <a:t>máy</a:t>
            </a:r>
            <a:r>
              <a:rPr lang="en-US" sz="1400" b="1" dirty="0"/>
              <a:t> </a:t>
            </a:r>
            <a:r>
              <a:rPr lang="en-US" sz="1400" b="1" dirty="0" err="1"/>
              <a:t>ảnh</a:t>
            </a:r>
            <a:r>
              <a:rPr lang="en-US" sz="1400" b="1" dirty="0"/>
              <a:t> … </a:t>
            </a:r>
            <a:endParaRPr lang="en-US" sz="1400" b="0" dirty="0"/>
          </a:p>
          <a:p>
            <a:r>
              <a:rPr lang="en-US" sz="1400" b="0" dirty="0" err="1"/>
              <a:t>Ngoài</a:t>
            </a:r>
            <a:r>
              <a:rPr lang="en-US" sz="1400" b="0" dirty="0"/>
              <a:t> </a:t>
            </a:r>
            <a:r>
              <a:rPr lang="en-US" sz="1400" b="0" dirty="0" err="1"/>
              <a:t>ra</a:t>
            </a:r>
            <a:r>
              <a:rPr lang="en-US" sz="1400" b="0" dirty="0"/>
              <a:t> 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 </a:t>
            </a:r>
            <a:r>
              <a:rPr lang="en-US" sz="1400" b="0" dirty="0" err="1"/>
              <a:t>quá</a:t>
            </a:r>
            <a:r>
              <a:rPr lang="en-US" sz="1400" b="0" dirty="0"/>
              <a:t> </a:t>
            </a:r>
            <a:r>
              <a:rPr lang="en-US" sz="1400" b="0" dirty="0" err="1"/>
              <a:t>trình</a:t>
            </a:r>
            <a:r>
              <a:rPr lang="en-US" sz="1400" b="0" dirty="0"/>
              <a:t> </a:t>
            </a:r>
            <a:r>
              <a:rPr lang="en-US" sz="1400" b="0" dirty="0" err="1"/>
              <a:t>rời</a:t>
            </a:r>
            <a:r>
              <a:rPr lang="en-US" sz="1400" b="0" dirty="0"/>
              <a:t> </a:t>
            </a:r>
            <a:r>
              <a:rPr lang="en-US" sz="1400" b="0" dirty="0" err="1"/>
              <a:t>rạc</a:t>
            </a:r>
            <a:r>
              <a:rPr lang="en-US" sz="1400" b="0" dirty="0"/>
              <a:t> </a:t>
            </a:r>
            <a:r>
              <a:rPr lang="en-US" sz="1400" b="0" dirty="0" err="1"/>
              <a:t>hoá</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là</a:t>
            </a:r>
            <a:r>
              <a:rPr lang="en-US" sz="1400" b="0" dirty="0"/>
              <a:t> </a:t>
            </a:r>
            <a:r>
              <a:rPr lang="en-US" sz="1400" b="0" dirty="0" err="1"/>
              <a:t>nguyên</a:t>
            </a:r>
            <a:r>
              <a:rPr lang="en-US" sz="1400" b="0" dirty="0"/>
              <a:t> </a:t>
            </a:r>
            <a:r>
              <a:rPr lang="en-US" sz="1400" b="0" dirty="0" err="1"/>
              <a:t>nhân</a:t>
            </a:r>
            <a:r>
              <a:rPr lang="en-US" sz="1400" b="0" dirty="0"/>
              <a:t> </a:t>
            </a:r>
            <a:r>
              <a:rPr lang="en-US" sz="1400" b="0" dirty="0" err="1"/>
              <a:t>dẫn</a:t>
            </a:r>
            <a:r>
              <a:rPr lang="en-US" sz="1400" b="0" dirty="0"/>
              <a:t> </a:t>
            </a:r>
            <a:r>
              <a:rPr lang="en-US" sz="1400" b="0" dirty="0" err="1"/>
              <a:t>đến</a:t>
            </a:r>
            <a:r>
              <a:rPr lang="en-US" sz="1400" b="0" dirty="0"/>
              <a:t> </a:t>
            </a:r>
            <a:r>
              <a:rPr lang="en-US" sz="1400" b="0" dirty="0" err="1"/>
              <a:t>ảnh</a:t>
            </a:r>
            <a:r>
              <a:rPr lang="en-US" sz="1400" b="0" dirty="0"/>
              <a:t> </a:t>
            </a:r>
            <a:r>
              <a:rPr lang="en-US" sz="1400" b="0" dirty="0" err="1"/>
              <a:t>độ</a:t>
            </a:r>
            <a:r>
              <a:rPr lang="en-US" sz="1400" b="0" dirty="0"/>
              <a:t> </a:t>
            </a:r>
            <a:r>
              <a:rPr lang="en-US" sz="1400" b="0" dirty="0" err="1"/>
              <a:t>phân</a:t>
            </a:r>
            <a:r>
              <a:rPr lang="en-US" sz="1400" b="0" dirty="0"/>
              <a:t> </a:t>
            </a:r>
            <a:r>
              <a:rPr lang="en-US" sz="1400" b="0" dirty="0" err="1"/>
              <a:t>giai</a:t>
            </a:r>
            <a:r>
              <a:rPr lang="en-US" sz="1400" b="0" dirty="0"/>
              <a:t> </a:t>
            </a:r>
            <a:r>
              <a:rPr lang="en-US" sz="1400" b="0" dirty="0" err="1"/>
              <a:t>thấp</a:t>
            </a:r>
            <a:r>
              <a:rPr lang="en-US" sz="1400" b="0" dirty="0"/>
              <a:t>.</a:t>
            </a:r>
          </a:p>
          <a:p>
            <a:endParaRPr lang="en-US" sz="1400"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Trước</a:t>
            </a:r>
            <a:r>
              <a:rPr lang="en-US" b="0" dirty="0"/>
              <a:t> </a:t>
            </a:r>
            <a:r>
              <a:rPr lang="en-US" b="0" dirty="0" err="1"/>
              <a:t>khi</a:t>
            </a:r>
            <a:r>
              <a:rPr lang="en-US" b="0" dirty="0"/>
              <a:t> </a:t>
            </a:r>
            <a:r>
              <a:rPr lang="en-US" b="0" dirty="0" err="1"/>
              <a:t>nói</a:t>
            </a:r>
            <a:r>
              <a:rPr lang="en-US" b="0" dirty="0"/>
              <a:t> </a:t>
            </a:r>
            <a:r>
              <a:rPr lang="en-US" b="0" dirty="0" err="1"/>
              <a:t>về</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đối</a:t>
            </a:r>
            <a:r>
              <a:rPr lang="en-US" b="0" dirty="0"/>
              <a:t> </a:t>
            </a:r>
            <a:r>
              <a:rPr lang="en-US" b="0" dirty="0" err="1"/>
              <a:t>nghịch</a:t>
            </a:r>
            <a:r>
              <a:rPr lang="en-US" b="0" dirty="0"/>
              <a:t> , </a:t>
            </a:r>
            <a:r>
              <a:rPr lang="en-US" b="0" dirty="0" err="1"/>
              <a:t>Em</a:t>
            </a:r>
            <a:r>
              <a:rPr lang="en-US" b="0" dirty="0"/>
              <a:t> </a:t>
            </a:r>
            <a:r>
              <a:rPr lang="en-US" b="0" dirty="0" err="1"/>
              <a:t>sinh</a:t>
            </a:r>
            <a:r>
              <a:rPr lang="en-US" b="0" dirty="0"/>
              <a:t> </a:t>
            </a:r>
            <a:r>
              <a:rPr lang="en-US" b="0" dirty="0" err="1"/>
              <a:t>trình</a:t>
            </a:r>
            <a:r>
              <a:rPr lang="en-US" b="0" dirty="0"/>
              <a:t> </a:t>
            </a:r>
            <a:r>
              <a:rPr lang="en-US" b="0" dirty="0" err="1"/>
              <a:t>bày</a:t>
            </a:r>
            <a:r>
              <a:rPr lang="en-US" b="0" dirty="0"/>
              <a:t> </a:t>
            </a:r>
            <a:r>
              <a:rPr lang="en-US" b="0" dirty="0" err="1"/>
              <a:t>ý</a:t>
            </a:r>
            <a:r>
              <a:rPr lang="en-US" b="0" dirty="0"/>
              <a:t> </a:t>
            </a:r>
            <a:r>
              <a:rPr lang="en-US" b="0" dirty="0" err="1"/>
              <a:t>tưởng</a:t>
            </a:r>
            <a:r>
              <a:rPr lang="en-US" b="0" dirty="0"/>
              <a:t> </a:t>
            </a:r>
            <a:r>
              <a:rPr lang="en-US" b="0" dirty="0" err="1"/>
              <a:t>mô</a:t>
            </a:r>
            <a:r>
              <a:rPr lang="en-US" b="0" dirty="0"/>
              <a:t> </a:t>
            </a:r>
            <a:r>
              <a:rPr lang="en-US" b="0" dirty="0" err="1"/>
              <a:t>hình</a:t>
            </a:r>
            <a:r>
              <a:rPr lang="en-US" b="0" dirty="0"/>
              <a:t> </a:t>
            </a:r>
            <a:r>
              <a:rPr lang="en-US" b="0" dirty="0" err="1"/>
              <a:t>mạng</a:t>
            </a:r>
            <a:r>
              <a:rPr lang="en-US" b="0" dirty="0"/>
              <a:t> </a:t>
            </a:r>
            <a:r>
              <a:rPr lang="en-US" b="0" dirty="0" err="1"/>
              <a:t>tạo</a:t>
            </a:r>
            <a:r>
              <a:rPr lang="en-US" b="0" dirty="0"/>
              <a:t> </a:t>
            </a:r>
            <a:r>
              <a:rPr lang="en-US" b="0" dirty="0" err="1"/>
              <a:t>sinh</a:t>
            </a:r>
            <a:endParaRPr lang="en-US" b="0" dirty="0"/>
          </a:p>
          <a:p>
            <a:r>
              <a:rPr lang="en-US" b="0" dirty="0" err="1"/>
              <a:t>Trong</a:t>
            </a:r>
            <a:r>
              <a:rPr lang="en-US" b="0" dirty="0"/>
              <a:t> </a:t>
            </a:r>
            <a:r>
              <a:rPr lang="en-US" b="0" dirty="0" err="1"/>
              <a:t>học</a:t>
            </a:r>
            <a:r>
              <a:rPr lang="en-US" b="0" dirty="0"/>
              <a:t> </a:t>
            </a:r>
            <a:r>
              <a:rPr lang="en-US" b="0" dirty="0" err="1"/>
              <a:t>máy</a:t>
            </a:r>
            <a:r>
              <a:rPr lang="en-US" b="0" dirty="0"/>
              <a:t> ta </a:t>
            </a:r>
            <a:r>
              <a:rPr lang="en-US" b="0" dirty="0" err="1"/>
              <a:t>đã</a:t>
            </a:r>
            <a:r>
              <a:rPr lang="en-US" b="0" dirty="0"/>
              <a:t> </a:t>
            </a:r>
            <a:r>
              <a:rPr lang="en-US" b="0" dirty="0" err="1"/>
              <a:t>rất</a:t>
            </a:r>
            <a:r>
              <a:rPr lang="en-US" b="0" dirty="0"/>
              <a:t> </a:t>
            </a:r>
            <a:r>
              <a:rPr lang="en-US" b="0" dirty="0" err="1"/>
              <a:t>quen</a:t>
            </a:r>
            <a:r>
              <a:rPr lang="en-US" b="0" dirty="0"/>
              <a:t> </a:t>
            </a:r>
            <a:r>
              <a:rPr lang="en-US" b="0" dirty="0" err="1"/>
              <a:t>với</a:t>
            </a:r>
            <a:r>
              <a:rPr lang="en-US" b="0" dirty="0"/>
              <a:t> </a:t>
            </a:r>
            <a:r>
              <a:rPr lang="en-US" b="0" dirty="0" err="1"/>
              <a:t>các</a:t>
            </a:r>
            <a:r>
              <a:rPr lang="en-US" b="0" dirty="0"/>
              <a:t> </a:t>
            </a:r>
            <a:r>
              <a:rPr lang="en-US" b="0" dirty="0" err="1"/>
              <a:t>mạng</a:t>
            </a:r>
            <a:r>
              <a:rPr lang="en-US" b="0" dirty="0"/>
              <a:t> </a:t>
            </a:r>
            <a:r>
              <a:rPr lang="en-US" b="0" dirty="0" smtClean="0"/>
              <a:t>Classification </a:t>
            </a:r>
            <a:r>
              <a:rPr lang="en-US" b="0" dirty="0" err="1"/>
              <a:t>tức</a:t>
            </a:r>
            <a:r>
              <a:rPr lang="en-US" b="0" dirty="0"/>
              <a:t> </a:t>
            </a:r>
            <a:r>
              <a:rPr lang="en-US" b="0" dirty="0" err="1"/>
              <a:t>là</a:t>
            </a:r>
            <a:r>
              <a:rPr lang="en-US" b="0" dirty="0"/>
              <a:t> ta </a:t>
            </a:r>
            <a:r>
              <a:rPr lang="en-US" b="0" dirty="0" err="1"/>
              <a:t>có</a:t>
            </a:r>
            <a:r>
              <a:rPr lang="en-US" b="0" dirty="0"/>
              <a:t> </a:t>
            </a:r>
            <a:r>
              <a:rPr lang="en-US" b="0" dirty="0" smtClean="0"/>
              <a:t>x (features) </a:t>
            </a:r>
            <a:r>
              <a:rPr lang="en-US" b="0" dirty="0" err="1"/>
              <a:t>và</a:t>
            </a:r>
            <a:r>
              <a:rPr lang="en-US" b="0" dirty="0"/>
              <a:t> </a:t>
            </a:r>
            <a:r>
              <a:rPr lang="en-US" b="0" dirty="0" err="1"/>
              <a:t>mạng</a:t>
            </a:r>
            <a:r>
              <a:rPr lang="en-US" b="0" dirty="0"/>
              <a:t> </a:t>
            </a:r>
            <a:r>
              <a:rPr lang="en-US" b="0" dirty="0" err="1"/>
              <a:t>sẽ</a:t>
            </a:r>
            <a:r>
              <a:rPr lang="en-US" b="0" dirty="0"/>
              <a:t> predict </a:t>
            </a:r>
            <a:r>
              <a:rPr lang="en-US" b="0" dirty="0" err="1"/>
              <a:t>ra</a:t>
            </a:r>
            <a:r>
              <a:rPr lang="en-US" b="0" dirty="0"/>
              <a:t> label Y</a:t>
            </a:r>
          </a:p>
          <a:p>
            <a:endParaRPr lang="en-US" b="0" dirty="0"/>
          </a:p>
          <a:p>
            <a:r>
              <a:rPr lang="en-US" b="1" dirty="0"/>
              <a:t>Generative model</a:t>
            </a:r>
            <a:r>
              <a:rPr lang="en-US" dirty="0"/>
              <a:t>: </a:t>
            </a:r>
            <a:r>
              <a:rPr lang="en-US" dirty="0" err="1" smtClean="0"/>
              <a:t>Mạng</a:t>
            </a:r>
            <a:r>
              <a:rPr lang="en-US" baseline="0" dirty="0" smtClean="0"/>
              <a:t> </a:t>
            </a:r>
            <a:r>
              <a:rPr lang="en-US" baseline="0" dirty="0" err="1" smtClean="0"/>
              <a:t>tạo</a:t>
            </a:r>
            <a:r>
              <a:rPr lang="en-US" baseline="0" dirty="0" smtClean="0"/>
              <a:t> </a:t>
            </a:r>
            <a:r>
              <a:rPr lang="en-US" baseline="0" dirty="0" err="1" smtClean="0"/>
              <a:t>sinh</a:t>
            </a:r>
            <a:r>
              <a:rPr lang="en-US" baseline="0" dirty="0" smtClean="0"/>
              <a:t> </a:t>
            </a:r>
            <a:r>
              <a:rPr lang="en-US" baseline="0" dirty="0" err="1" smtClean="0"/>
              <a:t>là</a:t>
            </a:r>
            <a:r>
              <a:rPr lang="en-US" baseline="0" dirty="0" smtClean="0"/>
              <a:t> </a:t>
            </a:r>
            <a:r>
              <a:rPr lang="en-US" baseline="0" dirty="0" err="1" smtClean="0"/>
              <a:t>đảo</a:t>
            </a:r>
            <a:r>
              <a:rPr lang="en-US" baseline="0" dirty="0" smtClean="0"/>
              <a:t> </a:t>
            </a:r>
            <a:r>
              <a:rPr lang="en-US" baseline="0" dirty="0" err="1" smtClean="0"/>
              <a:t>ngược</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Classification, </a:t>
            </a:r>
            <a:r>
              <a:rPr lang="en-US" baseline="0" dirty="0" err="1" smtClean="0"/>
              <a:t>tức</a:t>
            </a:r>
            <a:r>
              <a:rPr lang="en-US" baseline="0" dirty="0" smtClean="0"/>
              <a:t> </a:t>
            </a:r>
            <a:r>
              <a:rPr lang="en-US" baseline="0" dirty="0" err="1" smtClean="0"/>
              <a:t>là</a:t>
            </a:r>
            <a:r>
              <a:rPr lang="en-US" baseline="0" dirty="0" smtClean="0"/>
              <a:t> ta </a:t>
            </a:r>
            <a:r>
              <a:rPr lang="en-US" baseline="0" dirty="0" err="1" smtClean="0"/>
              <a:t>có</a:t>
            </a:r>
            <a:r>
              <a:rPr lang="en-US" baseline="0" dirty="0" smtClean="0"/>
              <a:t> label Y </a:t>
            </a:r>
            <a:r>
              <a:rPr lang="en-US" baseline="0" dirty="0" err="1" smtClean="0"/>
              <a:t>thì</a:t>
            </a:r>
            <a:r>
              <a:rPr lang="en-US" baseline="0" dirty="0" smtClean="0"/>
              <a:t> </a:t>
            </a:r>
            <a:r>
              <a:rPr lang="en-US" baseline="0" dirty="0" err="1" smtClean="0"/>
              <a:t>làm</a:t>
            </a:r>
            <a:r>
              <a:rPr lang="en-US" baseline="0" dirty="0" smtClean="0"/>
              <a:t> </a:t>
            </a:r>
            <a:r>
              <a:rPr lang="en-US" baseline="0" dirty="0" err="1" smtClean="0"/>
              <a:t>sao</a:t>
            </a:r>
            <a:r>
              <a:rPr lang="en-US" baseline="0" dirty="0" smtClean="0"/>
              <a:t> </a:t>
            </a:r>
            <a:r>
              <a:rPr lang="en-US" baseline="0" dirty="0" err="1" smtClean="0"/>
              <a:t>để</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x (features)</a:t>
            </a:r>
            <a:endParaRPr lang="en-US" dirty="0" smtClean="0"/>
          </a:p>
          <a:p>
            <a:r>
              <a:rPr lang="en-US" dirty="0" err="1" smtClean="0"/>
              <a:t>Những</a:t>
            </a:r>
            <a:r>
              <a:rPr lang="en-US" dirty="0" smtClean="0"/>
              <a:t> </a:t>
            </a:r>
            <a:r>
              <a:rPr lang="en-US" dirty="0" err="1"/>
              <a:t>mạng</a:t>
            </a:r>
            <a:r>
              <a:rPr lang="en-US" dirty="0"/>
              <a:t> </a:t>
            </a:r>
            <a:r>
              <a:rPr lang="en-US" dirty="0" err="1"/>
              <a:t>tạo</a:t>
            </a:r>
            <a:r>
              <a:rPr lang="en-US" dirty="0"/>
              <a:t> </a:t>
            </a:r>
            <a:r>
              <a:rPr lang="en-US" dirty="0" err="1"/>
              <a:t>sinh</a:t>
            </a:r>
            <a:r>
              <a:rPr lang="en-US" dirty="0"/>
              <a:t> </a:t>
            </a:r>
            <a:r>
              <a:rPr lang="en-US" dirty="0" err="1"/>
              <a:t>đầu</a:t>
            </a:r>
            <a:r>
              <a:rPr lang="en-US" dirty="0"/>
              <a:t> </a:t>
            </a:r>
            <a:r>
              <a:rPr lang="en-US" dirty="0" err="1"/>
              <a:t>tiên</a:t>
            </a:r>
            <a:r>
              <a:rPr lang="en-US" dirty="0"/>
              <a:t> </a:t>
            </a:r>
            <a:r>
              <a:rPr lang="en-US" dirty="0" err="1"/>
              <a:t>dựa</a:t>
            </a:r>
            <a:r>
              <a:rPr lang="en-US" dirty="0"/>
              <a:t> </a:t>
            </a:r>
            <a:r>
              <a:rPr lang="en-US" dirty="0" err="1"/>
              <a:t>trên</a:t>
            </a:r>
            <a:r>
              <a:rPr lang="en-US" dirty="0"/>
              <a:t> ý </a:t>
            </a:r>
            <a:r>
              <a:rPr lang="en-US" dirty="0" err="1"/>
              <a:t>tưởng</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smtClean="0"/>
              <a:t>chuẩn</a:t>
            </a:r>
            <a:r>
              <a:rPr lang="en-US" dirty="0" smtClean="0"/>
              <a:t> P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phối</a:t>
            </a:r>
            <a:r>
              <a:rPr lang="en-US" dirty="0"/>
              <a:t> P </a:t>
            </a:r>
            <a:r>
              <a:rPr lang="en-US" dirty="0" err="1"/>
              <a:t>mũ</a:t>
            </a:r>
            <a:r>
              <a:rPr lang="en-US" dirty="0"/>
              <a:t>  </a:t>
            </a:r>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smtClean="0"/>
              <a:t>nhẩt</a:t>
            </a:r>
            <a:r>
              <a:rPr lang="en-US" dirty="0" smtClean="0"/>
              <a:t>. </a:t>
            </a:r>
            <a:r>
              <a:rPr lang="en-US" b="1" dirty="0" err="1" smtClean="0"/>
              <a:t>Từ</a:t>
            </a:r>
            <a:r>
              <a:rPr lang="en-US" b="1" baseline="0" dirty="0" smtClean="0"/>
              <a:t> P </a:t>
            </a:r>
            <a:r>
              <a:rPr lang="en-US" b="1" baseline="0" dirty="0" err="1" smtClean="0"/>
              <a:t>mũ</a:t>
            </a:r>
            <a:r>
              <a:rPr lang="en-US" b="1" baseline="0" dirty="0" smtClean="0"/>
              <a:t> ta </a:t>
            </a:r>
            <a:r>
              <a:rPr lang="en-US" b="1" baseline="0" dirty="0" err="1" smtClean="0"/>
              <a:t>có</a:t>
            </a:r>
            <a:r>
              <a:rPr lang="en-US" b="1" baseline="0" dirty="0" smtClean="0"/>
              <a:t> </a:t>
            </a:r>
            <a:r>
              <a:rPr lang="en-US" b="1" baseline="0" dirty="0" err="1" smtClean="0"/>
              <a:t>thể</a:t>
            </a:r>
            <a:r>
              <a:rPr lang="en-US" b="1" baseline="0" dirty="0" smtClean="0"/>
              <a:t> generate </a:t>
            </a:r>
            <a:r>
              <a:rPr lang="en-US" b="1" baseline="0" dirty="0" err="1" smtClean="0"/>
              <a:t>ra</a:t>
            </a:r>
            <a:r>
              <a:rPr lang="en-US" b="1" baseline="0" dirty="0" smtClean="0"/>
              <a:t> </a:t>
            </a:r>
            <a:r>
              <a:rPr lang="en-US" b="1" baseline="0" dirty="0" err="1" smtClean="0"/>
              <a:t>dữ</a:t>
            </a:r>
            <a:r>
              <a:rPr lang="en-US" b="1" baseline="0" dirty="0" smtClean="0"/>
              <a:t> </a:t>
            </a:r>
            <a:r>
              <a:rPr lang="en-US" b="1" baseline="0" dirty="0" err="1" smtClean="0"/>
              <a:t>liệu</a:t>
            </a:r>
            <a:r>
              <a:rPr lang="en-US" b="1" baseline="0" dirty="0" smtClean="0"/>
              <a:t> </a:t>
            </a:r>
            <a:r>
              <a:rPr lang="en-US" b="1" baseline="0" dirty="0" err="1" smtClean="0"/>
              <a:t>gần</a:t>
            </a:r>
            <a:r>
              <a:rPr lang="en-US" b="1" baseline="0" dirty="0" smtClean="0"/>
              <a:t> </a:t>
            </a:r>
            <a:r>
              <a:rPr lang="en-US" b="1" baseline="0" dirty="0" err="1" smtClean="0"/>
              <a:t>giống</a:t>
            </a:r>
            <a:r>
              <a:rPr lang="en-US" b="1" baseline="0" dirty="0" smtClean="0"/>
              <a:t> </a:t>
            </a:r>
            <a:r>
              <a:rPr lang="en-US" b="1" baseline="0" dirty="0" err="1" smtClean="0"/>
              <a:t>nhất</a:t>
            </a:r>
            <a:r>
              <a:rPr lang="en-US" b="1" baseline="0" dirty="0" smtClean="0"/>
              <a:t> </a:t>
            </a:r>
            <a:r>
              <a:rPr lang="en-US" b="1" baseline="0" dirty="0" err="1" smtClean="0"/>
              <a:t>với</a:t>
            </a:r>
            <a:r>
              <a:rPr lang="en-US" b="1" baseline="0" dirty="0" smtClean="0"/>
              <a:t> </a:t>
            </a:r>
            <a:r>
              <a:rPr lang="en-US" b="1" baseline="0" dirty="0" err="1" smtClean="0"/>
              <a:t>dữ</a:t>
            </a:r>
            <a:r>
              <a:rPr lang="en-US" b="1" baseline="0" dirty="0" smtClean="0"/>
              <a:t> </a:t>
            </a:r>
            <a:r>
              <a:rPr lang="en-US" b="1" baseline="0" dirty="0" err="1" smtClean="0"/>
              <a:t>liệu</a:t>
            </a:r>
            <a:r>
              <a:rPr lang="en-US" b="1" baseline="0" dirty="0" smtClean="0"/>
              <a:t> </a:t>
            </a:r>
            <a:r>
              <a:rPr lang="en-US" b="1" baseline="0" dirty="0" err="1" smtClean="0"/>
              <a:t>thuộc</a:t>
            </a:r>
            <a:r>
              <a:rPr lang="en-US" b="1" baseline="0" dirty="0" smtClean="0"/>
              <a:t> D</a:t>
            </a:r>
            <a:endParaRPr lang="en-US" b="1"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hiện</a:t>
            </a:r>
            <a:r>
              <a:rPr lang="en-US" b="0" dirty="0"/>
              <a:t> </a:t>
            </a:r>
            <a:r>
              <a:rPr lang="en-US" b="0" dirty="0" err="1"/>
              <a:t>đại</a:t>
            </a:r>
            <a:r>
              <a:rPr lang="en-US" b="0" dirty="0"/>
              <a:t> </a:t>
            </a:r>
            <a:r>
              <a:rPr lang="en-US" b="0" dirty="0" err="1"/>
              <a:t>phải</a:t>
            </a:r>
            <a:r>
              <a:rPr lang="en-US" b="0" dirty="0"/>
              <a:t> </a:t>
            </a:r>
            <a:r>
              <a:rPr lang="en-US" b="0" dirty="0" err="1"/>
              <a:t>làm</a:t>
            </a:r>
            <a:r>
              <a:rPr lang="en-US" b="0" dirty="0"/>
              <a:t> </a:t>
            </a:r>
            <a:r>
              <a:rPr lang="en-US" b="0" dirty="0" err="1"/>
              <a:t>việc</a:t>
            </a:r>
            <a:r>
              <a:rPr lang="en-US" b="0" dirty="0"/>
              <a:t> </a:t>
            </a:r>
            <a:r>
              <a:rPr lang="en-US" b="0" dirty="0" err="1"/>
              <a:t>với</a:t>
            </a:r>
            <a:r>
              <a:rPr lang="en-US" b="0" dirty="0"/>
              <a:t> </a:t>
            </a:r>
            <a:r>
              <a:rPr lang="en-US" b="0" dirty="0" err="1"/>
              <a:t>tập</a:t>
            </a:r>
            <a:r>
              <a:rPr lang="en-US" b="0" dirty="0"/>
              <a:t> </a:t>
            </a:r>
            <a:r>
              <a:rPr lang="en-US" b="0" dirty="0" err="1"/>
              <a:t>dữ</a:t>
            </a:r>
            <a:r>
              <a:rPr lang="en-US" b="0" dirty="0"/>
              <a:t> </a:t>
            </a:r>
            <a:r>
              <a:rPr lang="en-US" b="0" dirty="0" err="1"/>
              <a:t>liệu</a:t>
            </a:r>
            <a:r>
              <a:rPr lang="en-US" b="0" dirty="0"/>
              <a:t> </a:t>
            </a:r>
            <a:r>
              <a:rPr lang="en-US" b="0" dirty="0" err="1"/>
              <a:t>có</a:t>
            </a:r>
            <a:r>
              <a:rPr lang="en-US" b="0" dirty="0"/>
              <a:t> </a:t>
            </a:r>
            <a:r>
              <a:rPr lang="en-US" b="0" dirty="0" err="1"/>
              <a:t>số</a:t>
            </a:r>
            <a:r>
              <a:rPr lang="en-US" b="0" dirty="0"/>
              <a:t> </a:t>
            </a:r>
            <a:r>
              <a:rPr lang="en-US" b="0" dirty="0" err="1"/>
              <a:t>chiều</a:t>
            </a:r>
            <a:r>
              <a:rPr lang="en-US" b="0" dirty="0"/>
              <a:t> </a:t>
            </a:r>
            <a:r>
              <a:rPr lang="en-US" b="0" dirty="0" err="1"/>
              <a:t>lớn</a:t>
            </a:r>
            <a:r>
              <a:rPr lang="en-US" b="0" dirty="0"/>
              <a:t> (high-</a:t>
            </a:r>
            <a:r>
              <a:rPr lang="en-US" b="0" dirty="0" err="1"/>
              <a:t>dememsional</a:t>
            </a:r>
            <a:r>
              <a:rPr lang="en-US" b="0" dirty="0"/>
              <a:t>) </a:t>
            </a:r>
            <a:r>
              <a:rPr lang="en-US" b="0" dirty="0" err="1"/>
              <a:t>thì</a:t>
            </a:r>
            <a:r>
              <a:rPr lang="en-US" b="0" dirty="0"/>
              <a:t> </a:t>
            </a:r>
            <a:r>
              <a:rPr lang="en-US" b="0" dirty="0" err="1"/>
              <a:t>việc</a:t>
            </a:r>
            <a:r>
              <a:rPr lang="en-US" b="0" dirty="0"/>
              <a:t> </a:t>
            </a:r>
            <a:r>
              <a:rPr lang="en-US" b="0" dirty="0" err="1"/>
              <a:t>tìm</a:t>
            </a:r>
            <a:r>
              <a:rPr lang="en-US" b="0" dirty="0"/>
              <a:t> </a:t>
            </a:r>
            <a:r>
              <a:rPr lang="en-US" b="0" dirty="0" err="1"/>
              <a:t>ra</a:t>
            </a:r>
            <a:r>
              <a:rPr lang="en-US" b="0" dirty="0"/>
              <a:t> P </a:t>
            </a:r>
            <a:r>
              <a:rPr lang="en-US" b="0" dirty="0" err="1"/>
              <a:t>mũ</a:t>
            </a:r>
            <a:r>
              <a:rPr lang="en-US" b="0" dirty="0"/>
              <a:t> </a:t>
            </a:r>
            <a:r>
              <a:rPr lang="en-US" b="0" dirty="0" err="1"/>
              <a:t>là</a:t>
            </a:r>
            <a:r>
              <a:rPr lang="en-US" b="0" dirty="0"/>
              <a:t> </a:t>
            </a:r>
            <a:r>
              <a:rPr lang="en-US" b="0" dirty="0" err="1"/>
              <a:t>hết</a:t>
            </a:r>
            <a:r>
              <a:rPr lang="en-US" b="0" dirty="0"/>
              <a:t> </a:t>
            </a:r>
            <a:r>
              <a:rPr lang="en-US" b="0" dirty="0" err="1"/>
              <a:t>sức</a:t>
            </a:r>
            <a:r>
              <a:rPr lang="en-US" b="0" dirty="0"/>
              <a:t> </a:t>
            </a:r>
            <a:r>
              <a:rPr lang="en-US" b="0" dirty="0" err="1"/>
              <a:t>khó</a:t>
            </a:r>
            <a:r>
              <a:rPr lang="en-US" b="0" dirty="0"/>
              <a:t> </a:t>
            </a:r>
            <a:r>
              <a:rPr lang="en-US" b="0" dirty="0" err="1"/>
              <a:t>khăn</a:t>
            </a:r>
            <a:r>
              <a:rPr lang="en-US" b="0" dirty="0"/>
              <a:t>. </a:t>
            </a:r>
            <a:r>
              <a:rPr lang="en-US" b="1" dirty="0" err="1"/>
              <a:t>Một</a:t>
            </a:r>
            <a:r>
              <a:rPr lang="en-US" b="1" dirty="0"/>
              <a:t> </a:t>
            </a:r>
            <a:r>
              <a:rPr lang="en-US" b="1" dirty="0" err="1"/>
              <a:t>hướng</a:t>
            </a:r>
            <a:r>
              <a:rPr lang="en-US" b="1" dirty="0"/>
              <a:t> </a:t>
            </a:r>
            <a:r>
              <a:rPr lang="en-US" b="1" dirty="0" err="1"/>
              <a:t>nghiên</a:t>
            </a:r>
            <a:r>
              <a:rPr lang="en-US" b="1" dirty="0"/>
              <a:t> </a:t>
            </a:r>
            <a:r>
              <a:rPr lang="en-US" b="1" dirty="0" err="1"/>
              <a:t>cứu</a:t>
            </a:r>
            <a:r>
              <a:rPr lang="en-US" b="1" dirty="0"/>
              <a:t> </a:t>
            </a:r>
            <a:r>
              <a:rPr lang="en-US" b="1" dirty="0" err="1" smtClean="0"/>
              <a:t>khác</a:t>
            </a:r>
            <a:endParaRPr lang="en-US" b="1" dirty="0" smtClean="0"/>
          </a:p>
          <a:p>
            <a:r>
              <a:rPr lang="en-US" b="0" dirty="0" err="1" smtClean="0"/>
              <a:t>Là</a:t>
            </a:r>
            <a:r>
              <a:rPr lang="en-US" b="0" dirty="0" smtClean="0"/>
              <a:t>, </a:t>
            </a:r>
            <a:r>
              <a:rPr lang="en-US" b="1" dirty="0" err="1" smtClean="0"/>
              <a:t>Nếu</a:t>
            </a:r>
            <a:r>
              <a:rPr lang="en-US" b="1" baseline="0" dirty="0" smtClean="0"/>
              <a:t> ta </a:t>
            </a:r>
            <a:r>
              <a:rPr lang="en-US" b="1" baseline="0" dirty="0" err="1" smtClean="0"/>
              <a:t>chỉ</a:t>
            </a:r>
            <a:r>
              <a:rPr lang="en-US" b="1" baseline="0" dirty="0" smtClean="0"/>
              <a:t> </a:t>
            </a:r>
            <a:r>
              <a:rPr lang="en-US" b="1" baseline="0" dirty="0" err="1" smtClean="0"/>
              <a:t>tập</a:t>
            </a:r>
            <a:r>
              <a:rPr lang="en-US" b="1" baseline="0" dirty="0" smtClean="0"/>
              <a:t> </a:t>
            </a:r>
            <a:r>
              <a:rPr lang="en-US" b="1" baseline="0" dirty="0" err="1" smtClean="0"/>
              <a:t>trung</a:t>
            </a:r>
            <a:r>
              <a:rPr lang="en-US" b="1" baseline="0" dirty="0" smtClean="0"/>
              <a:t> </a:t>
            </a:r>
            <a:r>
              <a:rPr lang="en-US" b="1" baseline="0" dirty="0" err="1" smtClean="0"/>
              <a:t>làm</a:t>
            </a:r>
            <a:r>
              <a:rPr lang="en-US" b="1" baseline="0" dirty="0" smtClean="0"/>
              <a:t> </a:t>
            </a:r>
            <a:r>
              <a:rPr lang="en-US" b="1" baseline="0" dirty="0" err="1" smtClean="0"/>
              <a:t>sao</a:t>
            </a:r>
            <a:r>
              <a:rPr lang="en-US" b="1" baseline="0" dirty="0" smtClean="0"/>
              <a:t> </a:t>
            </a:r>
            <a:r>
              <a:rPr lang="en-US" b="1" baseline="0" dirty="0" err="1" smtClean="0"/>
              <a:t>để</a:t>
            </a:r>
            <a:r>
              <a:rPr lang="en-US" b="1" baseline="0" dirty="0" smtClean="0"/>
              <a:t> generate </a:t>
            </a:r>
            <a:r>
              <a:rPr lang="en-US" b="1" baseline="0" dirty="0" err="1" smtClean="0"/>
              <a:t>dữ</a:t>
            </a:r>
            <a:r>
              <a:rPr lang="en-US" b="1" baseline="0" dirty="0" smtClean="0"/>
              <a:t> </a:t>
            </a:r>
            <a:r>
              <a:rPr lang="en-US" b="1" baseline="0" dirty="0" err="1" smtClean="0"/>
              <a:t>liệu</a:t>
            </a:r>
            <a:r>
              <a:rPr lang="en-US" b="1" baseline="0" dirty="0" smtClean="0"/>
              <a:t> </a:t>
            </a:r>
            <a:r>
              <a:rPr lang="en-US" b="1" baseline="0" dirty="0" err="1" smtClean="0"/>
              <a:t>thôi</a:t>
            </a:r>
            <a:r>
              <a:rPr lang="en-US" b="1" baseline="0" dirty="0" smtClean="0"/>
              <a:t>, </a:t>
            </a:r>
            <a:r>
              <a:rPr lang="en-US" b="1" baseline="0" dirty="0" err="1" smtClean="0"/>
              <a:t>và</a:t>
            </a:r>
            <a:r>
              <a:rPr lang="en-US" b="1" baseline="0" dirty="0" smtClean="0"/>
              <a:t> </a:t>
            </a:r>
            <a:r>
              <a:rPr lang="en-US" b="1" baseline="0" dirty="0" err="1" smtClean="0"/>
              <a:t>không</a:t>
            </a:r>
            <a:r>
              <a:rPr lang="en-US" b="1" baseline="0" dirty="0" smtClean="0"/>
              <a:t> </a:t>
            </a:r>
            <a:r>
              <a:rPr lang="en-US" b="1" baseline="0" dirty="0" err="1" smtClean="0"/>
              <a:t>quan</a:t>
            </a:r>
            <a:r>
              <a:rPr lang="en-US" b="1" baseline="0" dirty="0" smtClean="0"/>
              <a:t> </a:t>
            </a:r>
            <a:r>
              <a:rPr lang="en-US" b="1" baseline="0" dirty="0" err="1" smtClean="0"/>
              <a:t>tâm</a:t>
            </a:r>
            <a:r>
              <a:rPr lang="en-US" b="1" baseline="0" dirty="0" smtClean="0"/>
              <a:t> </a:t>
            </a:r>
            <a:r>
              <a:rPr lang="en-US" b="1" baseline="0" dirty="0" err="1" smtClean="0"/>
              <a:t>đến</a:t>
            </a:r>
            <a:r>
              <a:rPr lang="en-US" b="1" baseline="0" dirty="0" smtClean="0"/>
              <a:t> </a:t>
            </a:r>
            <a:r>
              <a:rPr lang="en-US" b="1" baseline="0" dirty="0" err="1" smtClean="0"/>
              <a:t>phân</a:t>
            </a:r>
            <a:r>
              <a:rPr lang="en-US" b="1" baseline="0" dirty="0" smtClean="0"/>
              <a:t> </a:t>
            </a:r>
            <a:r>
              <a:rPr lang="en-US" b="1" baseline="0" dirty="0" err="1" smtClean="0"/>
              <a:t>phối</a:t>
            </a:r>
            <a:r>
              <a:rPr lang="en-US" b="1" baseline="0" dirty="0" smtClean="0"/>
              <a:t> </a:t>
            </a:r>
            <a:r>
              <a:rPr lang="en-US" b="1" baseline="0" dirty="0" err="1" smtClean="0"/>
              <a:t>của</a:t>
            </a:r>
            <a:r>
              <a:rPr lang="en-US" b="1" baseline="0" dirty="0" smtClean="0"/>
              <a:t> </a:t>
            </a:r>
            <a:r>
              <a:rPr lang="en-US" b="1" baseline="0" dirty="0" err="1" smtClean="0"/>
              <a:t>nó</a:t>
            </a:r>
            <a:r>
              <a:rPr lang="en-US" b="1" baseline="0" dirty="0" smtClean="0"/>
              <a:t> </a:t>
            </a:r>
            <a:r>
              <a:rPr lang="en-US" b="0" baseline="0" dirty="0" smtClean="0"/>
              <a:t>=&gt;</a:t>
            </a:r>
            <a:r>
              <a:rPr lang="en-US" b="0" dirty="0" smtClean="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G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a:t>
            </a:r>
            <a:r>
              <a:rPr lang="en-US" b="0" dirty="0" err="1"/>
              <a:t>giống</a:t>
            </a:r>
            <a:r>
              <a:rPr lang="en-US" b="0" dirty="0"/>
              <a:t> </a:t>
            </a:r>
            <a:r>
              <a:rPr lang="en-US" b="0" dirty="0" err="1"/>
              <a:t>nhất</a:t>
            </a:r>
            <a:r>
              <a:rPr lang="en-US" b="0" dirty="0"/>
              <a:t>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smtClean="0"/>
              <a:t>từ</a:t>
            </a:r>
            <a:r>
              <a:rPr lang="en-US" b="0" baseline="0" dirty="0"/>
              <a:t> </a:t>
            </a:r>
            <a:r>
              <a:rPr lang="en-US" b="0" baseline="0" dirty="0" smtClean="0"/>
              <a:t>D </a:t>
            </a:r>
            <a:r>
              <a:rPr lang="en-US" b="0" baseline="0" dirty="0" err="1" smtClean="0"/>
              <a:t>và</a:t>
            </a:r>
            <a:r>
              <a:rPr lang="en-US" b="0" baseline="0" dirty="0" smtClean="0"/>
              <a:t> </a:t>
            </a:r>
            <a:r>
              <a:rPr lang="en-US" b="0" baseline="0" dirty="0" err="1" smtClean="0"/>
              <a:t>không</a:t>
            </a:r>
            <a:r>
              <a:rPr lang="en-US" b="0" baseline="0" dirty="0" smtClean="0"/>
              <a:t> </a:t>
            </a:r>
            <a:r>
              <a:rPr lang="en-US" b="0" baseline="0" dirty="0" err="1" smtClean="0"/>
              <a:t>cần</a:t>
            </a:r>
            <a:r>
              <a:rPr lang="en-US" b="0" baseline="0" dirty="0" smtClean="0"/>
              <a:t> </a:t>
            </a:r>
            <a:r>
              <a:rPr lang="en-US" b="0" baseline="0" dirty="0" err="1" smtClean="0"/>
              <a:t>quan</a:t>
            </a:r>
            <a:r>
              <a:rPr lang="en-US" b="0" baseline="0" dirty="0" smtClean="0"/>
              <a:t> </a:t>
            </a:r>
            <a:r>
              <a:rPr lang="en-US" b="0" baseline="0" dirty="0" err="1" smtClean="0"/>
              <a:t>tâm</a:t>
            </a:r>
            <a:r>
              <a:rPr lang="en-US" b="0" baseline="0" dirty="0" smtClean="0"/>
              <a:t> </a:t>
            </a:r>
            <a:r>
              <a:rPr lang="en-US" b="0" baseline="0" dirty="0" err="1" smtClean="0"/>
              <a:t>phân</a:t>
            </a:r>
            <a:r>
              <a:rPr lang="en-US" b="0" baseline="0" dirty="0" smtClean="0"/>
              <a:t> </a:t>
            </a:r>
            <a:r>
              <a:rPr lang="en-US" b="0" baseline="0" dirty="0" err="1" smtClean="0"/>
              <a:t>phối</a:t>
            </a:r>
            <a:r>
              <a:rPr lang="en-US" b="0" baseline="0" dirty="0" smtClean="0"/>
              <a:t> </a:t>
            </a:r>
            <a:r>
              <a:rPr lang="en-US" b="0" baseline="0" dirty="0" err="1" smtClean="0"/>
              <a:t>của</a:t>
            </a:r>
            <a:r>
              <a:rPr lang="en-US" b="0" baseline="0" dirty="0" smtClean="0"/>
              <a:t> </a:t>
            </a:r>
            <a:r>
              <a:rPr lang="en-US" b="0" baseline="0" dirty="0" err="1" smtClean="0"/>
              <a:t>nó</a:t>
            </a:r>
            <a:endParaRPr lang="en-US" b="0" dirty="0"/>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Lần</a:t>
            </a:r>
            <a:r>
              <a:rPr lang="en-US" b="1" baseline="0" dirty="0" smtClean="0"/>
              <a:t> </a:t>
            </a:r>
            <a:r>
              <a:rPr lang="en-US" b="1" baseline="0" dirty="0" err="1" smtClean="0"/>
              <a:t>đầu</a:t>
            </a:r>
            <a:r>
              <a:rPr lang="en-US" b="1" baseline="0" dirty="0" smtClean="0"/>
              <a:t> </a:t>
            </a:r>
            <a:r>
              <a:rPr lang="en-US" b="1" baseline="0" dirty="0" err="1" smtClean="0"/>
              <a:t>tiên</a:t>
            </a:r>
            <a:r>
              <a:rPr lang="en-US" b="1" baseline="0" dirty="0" smtClean="0"/>
              <a:t> </a:t>
            </a:r>
            <a:r>
              <a:rPr lang="en-US" b="1" baseline="0" dirty="0" err="1" smtClean="0"/>
              <a:t>được</a:t>
            </a:r>
            <a:r>
              <a:rPr lang="en-US" b="1" baseline="0" dirty="0" smtClean="0"/>
              <a:t> Ian </a:t>
            </a:r>
            <a:r>
              <a:rPr lang="en-US" b="1" baseline="0" dirty="0" err="1" smtClean="0"/>
              <a:t>Goodfellow</a:t>
            </a:r>
            <a:r>
              <a:rPr lang="en-US" b="1" baseline="0" dirty="0" smtClean="0"/>
              <a:t> </a:t>
            </a:r>
            <a:r>
              <a:rPr lang="en-US" b="1" baseline="0" dirty="0" err="1" smtClean="0"/>
              <a:t>và</a:t>
            </a:r>
            <a:r>
              <a:rPr lang="en-US" b="1" baseline="0" dirty="0" smtClean="0"/>
              <a:t> </a:t>
            </a:r>
            <a:r>
              <a:rPr lang="en-US" b="1" baseline="0" dirty="0" err="1" smtClean="0"/>
              <a:t>các</a:t>
            </a:r>
            <a:r>
              <a:rPr lang="en-US" b="1" baseline="0" dirty="0" smtClean="0"/>
              <a:t> </a:t>
            </a:r>
            <a:r>
              <a:rPr lang="en-US" b="1" baseline="0" dirty="0" err="1" smtClean="0"/>
              <a:t>cộng</a:t>
            </a:r>
            <a:r>
              <a:rPr lang="en-US" b="1" baseline="0" dirty="0" smtClean="0"/>
              <a:t> </a:t>
            </a:r>
            <a:r>
              <a:rPr lang="en-US" b="1" baseline="0" dirty="0" err="1" smtClean="0"/>
              <a:t>sự</a:t>
            </a:r>
            <a:r>
              <a:rPr lang="en-US" b="1" baseline="0" dirty="0" smtClean="0"/>
              <a:t> </a:t>
            </a:r>
            <a:r>
              <a:rPr lang="en-US" b="1" baseline="0" dirty="0" err="1" smtClean="0"/>
              <a:t>giới</a:t>
            </a:r>
            <a:r>
              <a:rPr lang="en-US" b="1" baseline="0" dirty="0" smtClean="0"/>
              <a:t> </a:t>
            </a:r>
            <a:r>
              <a:rPr lang="en-US" b="1" baseline="0" dirty="0" err="1" smtClean="0"/>
              <a:t>thiệu</a:t>
            </a:r>
            <a:r>
              <a:rPr lang="en-US" b="1" baseline="0" dirty="0" smtClean="0"/>
              <a:t> </a:t>
            </a:r>
            <a:r>
              <a:rPr lang="en-US" b="1" baseline="0" dirty="0" err="1" smtClean="0"/>
              <a:t>vào</a:t>
            </a:r>
            <a:r>
              <a:rPr lang="en-US" b="1" baseline="0" dirty="0" smtClean="0"/>
              <a:t> </a:t>
            </a:r>
            <a:r>
              <a:rPr lang="en-US" b="1" baseline="0" dirty="0" err="1" smtClean="0"/>
              <a:t>năm</a:t>
            </a:r>
            <a:r>
              <a:rPr lang="en-US" b="1" baseline="0" dirty="0" smtClean="0"/>
              <a:t> 2014 </a:t>
            </a:r>
            <a:endParaRPr lang="en-US" b="1" dirty="0" smtClean="0"/>
          </a:p>
          <a:p>
            <a:endParaRPr lang="en-US" b="1" dirty="0" smtClean="0"/>
          </a:p>
          <a:p>
            <a:r>
              <a:rPr lang="en-US" b="1" dirty="0" err="1" smtClean="0"/>
              <a:t>Tư</a:t>
            </a:r>
            <a:r>
              <a:rPr lang="en-US" b="1" dirty="0" smtClean="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a:t>
            </a:r>
            <a:r>
              <a:rPr lang="en-US" b="1" dirty="0" smtClean="0"/>
              <a:t>process</a:t>
            </a:r>
            <a:r>
              <a:rPr lang="en-US" b="1" baseline="0" dirty="0" smtClean="0"/>
              <a:t> </a:t>
            </a:r>
            <a:r>
              <a:rPr lang="en-US" b="1" baseline="0" dirty="0" err="1" smtClean="0"/>
              <a:t>là</a:t>
            </a:r>
            <a:r>
              <a:rPr lang="en-US" b="1" baseline="0" dirty="0" smtClean="0"/>
              <a:t> </a:t>
            </a:r>
            <a:r>
              <a:rPr lang="en-US" b="1" baseline="0" dirty="0" err="1" smtClean="0"/>
              <a:t>quá</a:t>
            </a:r>
            <a:r>
              <a:rPr lang="en-US" b="1" baseline="0" dirty="0" smtClean="0"/>
              <a:t> </a:t>
            </a:r>
            <a:r>
              <a:rPr lang="en-US" b="1" baseline="0" dirty="0" err="1" smtClean="0"/>
              <a:t>trình</a:t>
            </a:r>
            <a:r>
              <a:rPr lang="en-US" b="1" baseline="0" dirty="0" smtClean="0"/>
              <a:t> </a:t>
            </a:r>
            <a:r>
              <a:rPr lang="en-US" b="1" baseline="0" dirty="0" err="1" smtClean="0"/>
              <a:t>gồm</a:t>
            </a:r>
            <a:r>
              <a:rPr lang="en-US" b="1" baseline="0" dirty="0" smtClean="0"/>
              <a:t> </a:t>
            </a:r>
            <a:r>
              <a:rPr lang="en-US" b="1" baseline="0" dirty="0" err="1" smtClean="0"/>
              <a:t>có</a:t>
            </a:r>
            <a:r>
              <a:rPr lang="en-US" b="1" baseline="0" dirty="0" smtClean="0"/>
              <a:t> 2 </a:t>
            </a:r>
            <a:r>
              <a:rPr lang="en-US" b="1" baseline="0" dirty="0" err="1" smtClean="0"/>
              <a:t>người</a:t>
            </a:r>
            <a:r>
              <a:rPr lang="en-US" b="1" baseline="0" dirty="0" smtClean="0"/>
              <a:t> </a:t>
            </a:r>
            <a:r>
              <a:rPr lang="en-US" b="1" baseline="0" dirty="0" err="1" smtClean="0"/>
              <a:t>đấu</a:t>
            </a:r>
            <a:r>
              <a:rPr lang="en-US" b="1" baseline="0" dirty="0" smtClean="0"/>
              <a:t> </a:t>
            </a:r>
            <a:r>
              <a:rPr lang="en-US" b="1" baseline="0" dirty="0" err="1" smtClean="0"/>
              <a:t>với</a:t>
            </a:r>
            <a:r>
              <a:rPr lang="en-US" b="1" baseline="0" dirty="0" smtClean="0"/>
              <a:t> </a:t>
            </a:r>
            <a:r>
              <a:rPr lang="en-US" b="1" baseline="0" dirty="0" err="1" smtClean="0"/>
              <a:t>nhau</a:t>
            </a:r>
            <a:r>
              <a:rPr lang="en-US" b="1" baseline="0" dirty="0" smtClean="0"/>
              <a:t> </a:t>
            </a:r>
            <a:r>
              <a:rPr lang="en-US" b="1" baseline="0" dirty="0" err="1" smtClean="0"/>
              <a:t>với</a:t>
            </a:r>
            <a:r>
              <a:rPr lang="en-US" b="1" baseline="0" dirty="0" smtClean="0"/>
              <a:t> </a:t>
            </a:r>
            <a:r>
              <a:rPr lang="en-US" b="1" baseline="0" dirty="0" err="1" smtClean="0"/>
              <a:t>mục</a:t>
            </a:r>
            <a:r>
              <a:rPr lang="en-US" b="1" baseline="0" dirty="0" smtClean="0"/>
              <a:t> </a:t>
            </a:r>
            <a:r>
              <a:rPr lang="en-US" b="1" baseline="0" dirty="0" err="1" smtClean="0"/>
              <a:t>đích</a:t>
            </a:r>
            <a:r>
              <a:rPr lang="en-US" b="1" baseline="0" dirty="0" smtClean="0"/>
              <a:t> </a:t>
            </a:r>
            <a:r>
              <a:rPr lang="en-US" b="1" baseline="0" dirty="0" err="1" smtClean="0"/>
              <a:t>làm</a:t>
            </a:r>
            <a:r>
              <a:rPr lang="en-US" b="1" baseline="0" dirty="0" smtClean="0"/>
              <a:t> </a:t>
            </a:r>
            <a:r>
              <a:rPr lang="en-US" b="1" baseline="0" dirty="0" err="1" smtClean="0"/>
              <a:t>cho</a:t>
            </a:r>
            <a:r>
              <a:rPr lang="en-US" b="1" baseline="0" dirty="0" smtClean="0"/>
              <a:t> </a:t>
            </a:r>
            <a:r>
              <a:rPr lang="en-US" b="1" baseline="0" dirty="0" err="1" smtClean="0"/>
              <a:t>cả</a:t>
            </a:r>
            <a:r>
              <a:rPr lang="en-US" b="1" baseline="0" dirty="0" smtClean="0"/>
              <a:t> 2 </a:t>
            </a:r>
            <a:r>
              <a:rPr lang="en-US" b="1" baseline="0" dirty="0" err="1" smtClean="0"/>
              <a:t>tốt</a:t>
            </a:r>
            <a:r>
              <a:rPr lang="en-US" b="1" baseline="0" dirty="0" smtClean="0"/>
              <a:t> </a:t>
            </a:r>
            <a:r>
              <a:rPr lang="en-US" b="1" baseline="0" dirty="0" err="1" smtClean="0"/>
              <a:t>hơn</a:t>
            </a:r>
            <a:r>
              <a:rPr lang="en-US" b="1" dirty="0" smtClean="0"/>
              <a:t>)</a:t>
            </a:r>
            <a:endParaRPr lang="en-US" b="1" dirty="0"/>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smtClean="0"/>
              <a:t>liệu</a:t>
            </a:r>
            <a:r>
              <a:rPr lang="en-US" b="0" dirty="0" smtClean="0"/>
              <a:t>, </a:t>
            </a:r>
            <a:r>
              <a:rPr lang="en-US" b="0" dirty="0" err="1" smtClean="0"/>
              <a:t>nhiệm</a:t>
            </a:r>
            <a:r>
              <a:rPr lang="en-US" b="0" dirty="0" smtClean="0"/>
              <a:t> </a:t>
            </a:r>
            <a:r>
              <a:rPr lang="en-US" b="0" dirty="0" err="1" smtClean="0"/>
              <a:t>vụ</a:t>
            </a:r>
            <a:r>
              <a:rPr lang="en-US" b="0" baseline="0" dirty="0" smtClean="0"/>
              <a:t> </a:t>
            </a:r>
            <a:r>
              <a:rPr lang="en-US" b="0" baseline="0" dirty="0" err="1" smtClean="0"/>
              <a:t>là</a:t>
            </a:r>
            <a:r>
              <a:rPr lang="en-US" b="0" baseline="0" dirty="0" smtClean="0"/>
              <a:t> </a:t>
            </a:r>
            <a:r>
              <a:rPr lang="en-US" b="0" baseline="0" dirty="0" err="1" smtClean="0"/>
              <a:t>sinh</a:t>
            </a:r>
            <a:r>
              <a:rPr lang="en-US" b="0" baseline="0" dirty="0" smtClean="0"/>
              <a:t>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sao</a:t>
            </a:r>
            <a:r>
              <a:rPr lang="en-US" b="0" baseline="0" dirty="0" smtClean="0"/>
              <a:t> </a:t>
            </a:r>
            <a:r>
              <a:rPr lang="en-US" b="0" baseline="0" dirty="0" err="1" smtClean="0"/>
              <a:t>cho</a:t>
            </a:r>
            <a:r>
              <a:rPr lang="en-US" b="0" baseline="0" dirty="0" smtClean="0"/>
              <a:t> </a:t>
            </a:r>
            <a:r>
              <a:rPr lang="en-US" b="0" baseline="0" dirty="0" err="1" smtClean="0"/>
              <a:t>giống</a:t>
            </a:r>
            <a:r>
              <a:rPr lang="en-US" b="0" baseline="0" dirty="0" smtClean="0"/>
              <a:t> </a:t>
            </a:r>
            <a:r>
              <a:rPr lang="en-US" b="0" baseline="0" dirty="0" err="1" smtClean="0"/>
              <a:t>nhất</a:t>
            </a:r>
            <a:r>
              <a:rPr lang="en-US" b="0" baseline="0" dirty="0" smtClean="0"/>
              <a:t> </a:t>
            </a:r>
            <a:r>
              <a:rPr lang="en-US" b="0" baseline="0" dirty="0" err="1" smtClean="0"/>
              <a:t>với</a:t>
            </a:r>
            <a:r>
              <a:rPr lang="en-US" b="0" baseline="0" dirty="0" smtClean="0"/>
              <a:t> </a:t>
            </a:r>
            <a:r>
              <a:rPr lang="en-US" b="0" baseline="0" dirty="0" err="1" smtClean="0"/>
              <a:t>ảnh</a:t>
            </a:r>
            <a:r>
              <a:rPr lang="en-US" b="0" baseline="0" dirty="0" smtClean="0"/>
              <a:t> </a:t>
            </a:r>
            <a:r>
              <a:rPr lang="en-US" b="0" baseline="0" dirty="0" err="1" smtClean="0"/>
              <a:t>thật</a:t>
            </a:r>
            <a:endParaRPr lang="en-US" b="0" dirty="0"/>
          </a:p>
          <a:p>
            <a:pPr marL="228600" indent="-228600">
              <a:buAutoNum type="arabicPeriod"/>
            </a:pPr>
            <a:r>
              <a:rPr lang="en-US" b="0" dirty="0" err="1" smtClean="0"/>
              <a:t>Vậy</a:t>
            </a:r>
            <a:r>
              <a:rPr lang="en-US" b="0" baseline="0" dirty="0" smtClean="0"/>
              <a:t> </a:t>
            </a:r>
            <a:r>
              <a:rPr lang="en-US" b="0" baseline="0" dirty="0" err="1" smtClean="0"/>
              <a:t>làm</a:t>
            </a:r>
            <a:r>
              <a:rPr lang="en-US" b="0" baseline="0" dirty="0" smtClean="0"/>
              <a:t> </a:t>
            </a:r>
            <a:r>
              <a:rPr lang="en-US" b="0" baseline="0" dirty="0" err="1" smtClean="0"/>
              <a:t>sao</a:t>
            </a:r>
            <a:r>
              <a:rPr lang="en-US" b="0" baseline="0" dirty="0" smtClean="0"/>
              <a:t> </a:t>
            </a:r>
            <a:r>
              <a:rPr lang="en-US" b="0" baseline="0" dirty="0" err="1" smtClean="0"/>
              <a:t>để</a:t>
            </a:r>
            <a:r>
              <a:rPr lang="en-US" b="0" baseline="0" dirty="0" smtClean="0"/>
              <a:t> </a:t>
            </a:r>
            <a:r>
              <a:rPr lang="en-US" b="0" baseline="0" dirty="0" err="1" smtClean="0"/>
              <a:t>biết</a:t>
            </a:r>
            <a:r>
              <a:rPr lang="en-US" b="0" baseline="0" dirty="0" smtClean="0"/>
              <a:t> </a:t>
            </a:r>
            <a:r>
              <a:rPr lang="en-US" b="0" baseline="0" dirty="0" err="1" smtClean="0"/>
              <a:t>được</a:t>
            </a:r>
            <a:r>
              <a:rPr lang="en-US" b="0" baseline="0" dirty="0" smtClean="0"/>
              <a:t>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được</a:t>
            </a:r>
            <a:r>
              <a:rPr lang="en-US" b="0" baseline="0" dirty="0" smtClean="0"/>
              <a:t> </a:t>
            </a:r>
            <a:r>
              <a:rPr lang="en-US" b="0" baseline="0" dirty="0" err="1" smtClean="0"/>
              <a:t>sinh</a:t>
            </a:r>
            <a:r>
              <a:rPr lang="en-US" b="0" baseline="0" dirty="0" smtClean="0"/>
              <a:t> </a:t>
            </a:r>
            <a:r>
              <a:rPr lang="en-US" b="0" baseline="0" dirty="0" err="1" smtClean="0"/>
              <a:t>ra</a:t>
            </a:r>
            <a:r>
              <a:rPr lang="en-US" b="0" baseline="0" dirty="0" smtClean="0"/>
              <a:t> </a:t>
            </a:r>
            <a:r>
              <a:rPr lang="en-US" b="0" baseline="0" dirty="0" err="1" smtClean="0"/>
              <a:t>là</a:t>
            </a:r>
            <a:r>
              <a:rPr lang="en-US" b="0" baseline="0" dirty="0" smtClean="0"/>
              <a:t> </a:t>
            </a:r>
            <a:r>
              <a:rPr lang="en-US" b="0" baseline="0" dirty="0" err="1" smtClean="0"/>
              <a:t>tốt</a:t>
            </a:r>
            <a:r>
              <a:rPr lang="en-US" b="0" baseline="0" dirty="0" smtClean="0"/>
              <a:t> hay </a:t>
            </a:r>
            <a:r>
              <a:rPr lang="en-US" b="0" baseline="0" dirty="0" err="1" smtClean="0"/>
              <a:t>là</a:t>
            </a:r>
            <a:r>
              <a:rPr lang="en-US" b="0" baseline="0" dirty="0" smtClean="0"/>
              <a:t> </a:t>
            </a:r>
            <a:r>
              <a:rPr lang="en-US" b="0" baseline="0" dirty="0" err="1" smtClean="0"/>
              <a:t>xấu</a:t>
            </a:r>
            <a:r>
              <a:rPr lang="en-US" b="0" baseline="0" dirty="0" smtClean="0"/>
              <a:t> =&gt; Ta </a:t>
            </a:r>
            <a:r>
              <a:rPr lang="en-US" b="0" baseline="0" dirty="0" err="1" smtClean="0"/>
              <a:t>có</a:t>
            </a:r>
            <a:r>
              <a:rPr lang="en-US" b="0" baseline="0" dirty="0" smtClean="0"/>
              <a:t> </a:t>
            </a:r>
            <a:r>
              <a:rPr lang="en-US" b="0" baseline="0" dirty="0" err="1" smtClean="0"/>
              <a:t>thêm</a:t>
            </a:r>
            <a:r>
              <a:rPr lang="en-US" b="0" dirty="0" smtClean="0"/>
              <a:t> D</a:t>
            </a:r>
            <a:r>
              <a:rPr lang="en-US" b="0" baseline="0" dirty="0" smtClean="0"/>
              <a:t> </a:t>
            </a:r>
            <a:r>
              <a:rPr lang="en-US" b="0" baseline="0" dirty="0" err="1" smtClean="0"/>
              <a:t>có</a:t>
            </a:r>
            <a:r>
              <a:rPr lang="en-US" b="0" baseline="0" dirty="0" smtClean="0"/>
              <a:t> </a:t>
            </a:r>
            <a:r>
              <a:rPr lang="en-US" b="0" baseline="0" dirty="0" err="1" smtClean="0"/>
              <a:t>nhiệm</a:t>
            </a:r>
            <a:r>
              <a:rPr lang="en-US" b="0" baseline="0" dirty="0" smtClean="0"/>
              <a:t> </a:t>
            </a:r>
            <a:r>
              <a:rPr lang="en-US" b="0" baseline="0" dirty="0" err="1" smtClean="0"/>
              <a:t>vụ</a:t>
            </a:r>
            <a:r>
              <a:rPr lang="en-US" b="0" baseline="0" dirty="0" smtClean="0"/>
              <a:t> </a:t>
            </a:r>
            <a:r>
              <a:rPr lang="en-US" b="0" baseline="0" dirty="0" err="1" smtClean="0"/>
              <a:t>ước</a:t>
            </a:r>
            <a:r>
              <a:rPr lang="en-US" b="0" baseline="0" dirty="0" smtClean="0"/>
              <a:t> </a:t>
            </a:r>
            <a:r>
              <a:rPr lang="en-US" b="0" baseline="0" dirty="0" err="1" smtClean="0"/>
              <a:t>lượng</a:t>
            </a:r>
            <a:r>
              <a:rPr lang="en-US" b="0" baseline="0" dirty="0" smtClean="0"/>
              <a:t> </a:t>
            </a:r>
            <a:r>
              <a:rPr lang="en-US" b="0" baseline="0" dirty="0" err="1" smtClean="0"/>
              <a:t>phân</a:t>
            </a:r>
            <a:r>
              <a:rPr lang="en-US" b="0" baseline="0" dirty="0" smtClean="0"/>
              <a:t> </a:t>
            </a:r>
            <a:r>
              <a:rPr lang="en-US" b="0" baseline="0" dirty="0" err="1" smtClean="0"/>
              <a:t>phối</a:t>
            </a:r>
            <a:r>
              <a:rPr lang="en-US" b="0" baseline="0" dirty="0" smtClean="0"/>
              <a:t> </a:t>
            </a:r>
            <a:r>
              <a:rPr lang="en-US" b="0" baseline="0" dirty="0" err="1" smtClean="0"/>
              <a:t>của</a:t>
            </a:r>
            <a:r>
              <a:rPr lang="en-US" b="0" baseline="0" dirty="0" smtClean="0"/>
              <a:t> sample </a:t>
            </a:r>
            <a:r>
              <a:rPr lang="en-US" b="0" baseline="0" dirty="0" err="1" smtClean="0"/>
              <a:t>là</a:t>
            </a:r>
            <a:r>
              <a:rPr lang="en-US" b="0" baseline="0" dirty="0" smtClean="0"/>
              <a:t> </a:t>
            </a:r>
            <a:r>
              <a:rPr lang="en-US" b="0" baseline="0" dirty="0" err="1" smtClean="0"/>
              <a:t>của</a:t>
            </a:r>
            <a:r>
              <a:rPr lang="en-US" b="0" baseline="0" dirty="0" smtClean="0"/>
              <a:t> </a:t>
            </a:r>
            <a:r>
              <a:rPr lang="en-US" b="0" baseline="0" dirty="0" err="1" smtClean="0"/>
              <a:t>dữ</a:t>
            </a:r>
            <a:r>
              <a:rPr lang="en-US" b="0" baseline="0" dirty="0" smtClean="0"/>
              <a:t> </a:t>
            </a:r>
            <a:r>
              <a:rPr lang="en-US" b="0" baseline="0" dirty="0" err="1" smtClean="0"/>
              <a:t>liệu</a:t>
            </a:r>
            <a:r>
              <a:rPr lang="en-US" b="0" baseline="0" dirty="0" smtClean="0"/>
              <a:t> </a:t>
            </a:r>
            <a:r>
              <a:rPr lang="en-US" b="0" baseline="0" dirty="0" err="1" smtClean="0"/>
              <a:t>thật</a:t>
            </a:r>
            <a:r>
              <a:rPr lang="en-US" b="0" baseline="0" dirty="0" smtClean="0"/>
              <a:t> hay </a:t>
            </a:r>
            <a:r>
              <a:rPr lang="en-US" b="0" baseline="0" dirty="0" err="1" smtClean="0"/>
              <a:t>là</a:t>
            </a:r>
            <a:r>
              <a:rPr lang="en-US" b="0" baseline="0" dirty="0" smtClean="0"/>
              <a:t> </a:t>
            </a:r>
            <a:r>
              <a:rPr lang="en-US" b="0" baseline="0" dirty="0" err="1" smtClean="0"/>
              <a:t>từ</a:t>
            </a:r>
            <a:r>
              <a:rPr lang="en-US" b="0" baseline="0" dirty="0" smtClean="0"/>
              <a:t> G</a:t>
            </a:r>
          </a:p>
          <a:p>
            <a:endParaRPr lang="en-US" b="0" dirty="0"/>
          </a:p>
          <a:p>
            <a:endParaRPr lang="en-US" b="1" dirty="0"/>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smtClean="0"/>
              <a:t>Ta </a:t>
            </a:r>
            <a:r>
              <a:rPr lang="en-US" b="0" baseline="0" dirty="0" err="1" smtClean="0"/>
              <a:t>có</a:t>
            </a:r>
            <a:r>
              <a:rPr lang="en-US" b="0" baseline="0" dirty="0" smtClean="0"/>
              <a:t> </a:t>
            </a:r>
            <a:r>
              <a:rPr lang="en-US" b="0" baseline="0" dirty="0" err="1" smtClean="0"/>
              <a:t>thể</a:t>
            </a:r>
            <a:r>
              <a:rPr lang="en-US" b="0" baseline="0" dirty="0" smtClean="0"/>
              <a:t> </a:t>
            </a:r>
            <a:r>
              <a:rPr lang="en-US" b="0" baseline="0" dirty="0" err="1" smtClean="0"/>
              <a:t>coi</a:t>
            </a:r>
            <a:r>
              <a:rPr lang="en-US" b="0" baseline="0" dirty="0" smtClean="0"/>
              <a:t> </a:t>
            </a: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huấn</a:t>
            </a:r>
            <a:r>
              <a:rPr lang="en-US" b="0" baseline="0" dirty="0" smtClean="0"/>
              <a:t> </a:t>
            </a:r>
            <a:r>
              <a:rPr lang="en-US" b="0" baseline="0" dirty="0" err="1" smtClean="0"/>
              <a:t>luyện</a:t>
            </a:r>
            <a:r>
              <a:rPr lang="en-US" b="0" baseline="0" dirty="0" smtClean="0"/>
              <a:t> </a:t>
            </a:r>
            <a:r>
              <a:rPr lang="en-US" b="0" baseline="0" dirty="0" err="1" smtClean="0"/>
              <a:t>như</a:t>
            </a:r>
            <a:r>
              <a:rPr lang="en-US" b="0" baseline="0" dirty="0" smtClean="0"/>
              <a:t> </a:t>
            </a:r>
            <a:r>
              <a:rPr lang="en-US" b="0" baseline="0" dirty="0" err="1" smtClean="0"/>
              <a:t>là</a:t>
            </a:r>
            <a:r>
              <a:rPr lang="en-US" b="0" baseline="0" dirty="0" smtClean="0"/>
              <a:t> </a:t>
            </a: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làm</a:t>
            </a:r>
            <a:r>
              <a:rPr lang="en-US" b="0" baseline="0" dirty="0" smtClean="0"/>
              <a:t> </a:t>
            </a:r>
            <a:r>
              <a:rPr lang="en-US" b="0" baseline="0" dirty="0" err="1" smtClean="0"/>
              <a:t>tiền</a:t>
            </a:r>
            <a:r>
              <a:rPr lang="en-US" b="0" baseline="0" dirty="0" smtClean="0"/>
              <a:t> </a:t>
            </a:r>
            <a:r>
              <a:rPr lang="en-US" b="0" baseline="0" dirty="0" err="1" smtClean="0"/>
              <a:t>giả</a:t>
            </a:r>
            <a:r>
              <a:rPr lang="en-US" b="0" baseline="0" dirty="0" smtClean="0"/>
              <a:t> =&gt; G </a:t>
            </a:r>
            <a:r>
              <a:rPr lang="en-US" b="0" baseline="0" dirty="0" err="1" smtClean="0"/>
              <a:t>là</a:t>
            </a:r>
            <a:r>
              <a:rPr lang="en-US" b="0" baseline="0" dirty="0" smtClean="0"/>
              <a:t> </a:t>
            </a:r>
            <a:r>
              <a:rPr lang="en-US" b="0" baseline="0" dirty="0" err="1" smtClean="0"/>
              <a:t>người</a:t>
            </a:r>
            <a:r>
              <a:rPr lang="en-US" b="0" baseline="0" dirty="0" smtClean="0"/>
              <a:t> </a:t>
            </a:r>
            <a:r>
              <a:rPr lang="en-US" b="0" baseline="0" dirty="0" err="1" smtClean="0"/>
              <a:t>làm</a:t>
            </a:r>
            <a:r>
              <a:rPr lang="en-US" b="0" baseline="0" dirty="0" smtClean="0"/>
              <a:t> </a:t>
            </a:r>
            <a:r>
              <a:rPr lang="en-US" b="0" baseline="0" dirty="0" err="1" smtClean="0"/>
              <a:t>tiền</a:t>
            </a:r>
            <a:r>
              <a:rPr lang="en-US" b="0" baseline="0" dirty="0" smtClean="0"/>
              <a:t> </a:t>
            </a:r>
            <a:r>
              <a:rPr lang="en-US" b="0" baseline="0" dirty="0" err="1" smtClean="0"/>
              <a:t>giả</a:t>
            </a:r>
            <a:r>
              <a:rPr lang="en-US" b="0" baseline="0" dirty="0" smtClean="0"/>
              <a:t>, </a:t>
            </a:r>
            <a:r>
              <a:rPr lang="en-US" b="0" baseline="0" dirty="0" err="1" smtClean="0"/>
              <a:t>anh</a:t>
            </a:r>
            <a:r>
              <a:rPr lang="en-US" b="0" baseline="0" dirty="0" smtClean="0"/>
              <a:t> ta </a:t>
            </a:r>
            <a:r>
              <a:rPr lang="en-US" b="0" baseline="0" dirty="0" err="1" smtClean="0"/>
              <a:t>cần</a:t>
            </a:r>
            <a:r>
              <a:rPr lang="en-US" b="0" baseline="0" dirty="0" smtClean="0"/>
              <a:t> </a:t>
            </a:r>
            <a:r>
              <a:rPr lang="en-US" b="0" baseline="0" dirty="0" err="1" smtClean="0"/>
              <a:t>nguyên</a:t>
            </a:r>
            <a:r>
              <a:rPr lang="en-US" b="0" baseline="0" dirty="0" smtClean="0"/>
              <a:t> </a:t>
            </a:r>
            <a:r>
              <a:rPr lang="en-US" b="0" baseline="0" dirty="0" err="1" smtClean="0"/>
              <a:t>liệu</a:t>
            </a:r>
            <a:r>
              <a:rPr lang="en-US" b="0" baseline="0" dirty="0" smtClean="0"/>
              <a:t> </a:t>
            </a:r>
            <a:r>
              <a:rPr lang="en-US" b="0" baseline="0" dirty="0" err="1" smtClean="0"/>
              <a:t>làm</a:t>
            </a:r>
            <a:r>
              <a:rPr lang="en-US" b="0" baseline="0" dirty="0" smtClean="0"/>
              <a:t> </a:t>
            </a:r>
            <a:r>
              <a:rPr lang="en-US" b="0" baseline="0" dirty="0" err="1" smtClean="0"/>
              <a:t>tiền</a:t>
            </a:r>
            <a:r>
              <a:rPr lang="en-US" b="0" baseline="0" dirty="0" smtClean="0"/>
              <a:t> </a:t>
            </a:r>
            <a:r>
              <a:rPr lang="en-US" b="0" baseline="0" dirty="0" err="1" smtClean="0"/>
              <a:t>giả</a:t>
            </a:r>
            <a:r>
              <a:rPr lang="en-US" b="0" baseline="0" dirty="0" smtClean="0"/>
              <a:t> </a:t>
            </a:r>
            <a:r>
              <a:rPr lang="en-US" b="0" baseline="0" dirty="0" err="1" smtClean="0"/>
              <a:t>được</a:t>
            </a:r>
            <a:r>
              <a:rPr lang="en-US" b="0" baseline="0" dirty="0" smtClean="0"/>
              <a:t> </a:t>
            </a:r>
            <a:r>
              <a:rPr lang="en-US" b="0" baseline="0" dirty="0" err="1" smtClean="0"/>
              <a:t>lấy</a:t>
            </a:r>
            <a:r>
              <a:rPr lang="en-US" b="0" baseline="0" dirty="0" smtClean="0"/>
              <a:t> </a:t>
            </a:r>
            <a:r>
              <a:rPr lang="en-US" b="0" baseline="0" dirty="0" err="1" smtClean="0"/>
              <a:t>ra</a:t>
            </a:r>
            <a:r>
              <a:rPr lang="en-US" b="0" baseline="0" dirty="0" smtClean="0"/>
              <a:t> </a:t>
            </a:r>
            <a:r>
              <a:rPr lang="en-US" b="0" baseline="0" dirty="0" err="1" smtClean="0"/>
              <a:t>từ</a:t>
            </a:r>
            <a:r>
              <a:rPr lang="en-US" b="0" baseline="0" dirty="0" smtClean="0"/>
              <a:t> latent space, D </a:t>
            </a:r>
            <a:r>
              <a:rPr lang="en-US" b="0" baseline="0" dirty="0" err="1" smtClean="0"/>
              <a:t>đúng</a:t>
            </a:r>
            <a:r>
              <a:rPr lang="en-US" b="0" baseline="0" dirty="0" smtClean="0"/>
              <a:t> </a:t>
            </a:r>
            <a:r>
              <a:rPr lang="en-US" b="0" baseline="0" dirty="0" err="1" smtClean="0"/>
              <a:t>vai</a:t>
            </a:r>
            <a:r>
              <a:rPr lang="en-US" b="0" baseline="0" dirty="0" smtClean="0"/>
              <a:t> </a:t>
            </a:r>
            <a:r>
              <a:rPr lang="en-US" b="0" baseline="0" dirty="0" err="1" smtClean="0"/>
              <a:t>trò</a:t>
            </a:r>
            <a:r>
              <a:rPr lang="en-US" b="0" baseline="0" dirty="0" smtClean="0"/>
              <a:t> </a:t>
            </a:r>
            <a:r>
              <a:rPr lang="en-US" b="0" baseline="0" dirty="0" err="1" smtClean="0"/>
              <a:t>như</a:t>
            </a:r>
            <a:r>
              <a:rPr lang="en-US" b="0" baseline="0" dirty="0" smtClean="0"/>
              <a:t> </a:t>
            </a:r>
            <a:r>
              <a:rPr lang="en-US" b="0" baseline="0" dirty="0" err="1" smtClean="0"/>
              <a:t>là</a:t>
            </a:r>
            <a:r>
              <a:rPr lang="en-US" b="0" baseline="0" dirty="0" smtClean="0"/>
              <a:t> </a:t>
            </a:r>
            <a:r>
              <a:rPr lang="en-US" b="0" baseline="0" dirty="0" err="1" smtClean="0"/>
              <a:t>anh</a:t>
            </a:r>
            <a:r>
              <a:rPr lang="en-US" b="0" baseline="0" dirty="0" smtClean="0"/>
              <a:t> </a:t>
            </a:r>
            <a:r>
              <a:rPr lang="en-US" b="0" baseline="0" dirty="0" err="1" smtClean="0"/>
              <a:t>cảnh</a:t>
            </a:r>
            <a:r>
              <a:rPr lang="en-US" b="0" baseline="0" dirty="0" smtClean="0"/>
              <a:t> </a:t>
            </a:r>
            <a:r>
              <a:rPr lang="en-US" b="0" baseline="0" dirty="0" err="1" smtClean="0"/>
              <a:t>sát</a:t>
            </a:r>
            <a:r>
              <a:rPr lang="en-US" b="0" baseline="0" dirty="0" smtClean="0"/>
              <a:t>, </a:t>
            </a:r>
            <a:r>
              <a:rPr lang="en-US" b="0" baseline="0" dirty="0" err="1" smtClean="0"/>
              <a:t>anh</a:t>
            </a:r>
            <a:r>
              <a:rPr lang="en-US" b="0" baseline="0" dirty="0" smtClean="0"/>
              <a:t> D </a:t>
            </a:r>
            <a:r>
              <a:rPr lang="en-US" b="0" baseline="0" dirty="0" err="1" smtClean="0"/>
              <a:t>này</a:t>
            </a:r>
            <a:r>
              <a:rPr lang="en-US" b="0" baseline="0" dirty="0" smtClean="0"/>
              <a:t> </a:t>
            </a:r>
            <a:r>
              <a:rPr lang="en-US" b="0" baseline="0" dirty="0" err="1" smtClean="0"/>
              <a:t>đã</a:t>
            </a:r>
            <a:r>
              <a:rPr lang="en-US" b="0" baseline="0" dirty="0" smtClean="0"/>
              <a:t> </a:t>
            </a:r>
            <a:r>
              <a:rPr lang="en-US" b="0" baseline="0" dirty="0" err="1" smtClean="0"/>
              <a:t>biết</a:t>
            </a:r>
            <a:r>
              <a:rPr lang="en-US" b="0" baseline="0" dirty="0" smtClean="0"/>
              <a:t> </a:t>
            </a:r>
            <a:r>
              <a:rPr lang="en-US" b="0" baseline="0" dirty="0" err="1" smtClean="0"/>
              <a:t>đồng</a:t>
            </a:r>
            <a:r>
              <a:rPr lang="en-US" b="0" baseline="0" dirty="0" smtClean="0"/>
              <a:t> </a:t>
            </a:r>
            <a:r>
              <a:rPr lang="en-US" b="0" baseline="0" dirty="0" err="1" smtClean="0"/>
              <a:t>tiền</a:t>
            </a:r>
            <a:r>
              <a:rPr lang="en-US" b="0" baseline="0" dirty="0" smtClean="0"/>
              <a:t> </a:t>
            </a:r>
            <a:r>
              <a:rPr lang="en-US" b="0" baseline="0" dirty="0" err="1" smtClean="0"/>
              <a:t>thật</a:t>
            </a:r>
            <a:r>
              <a:rPr lang="en-US" b="0" baseline="0" dirty="0" smtClean="0"/>
              <a:t> </a:t>
            </a:r>
            <a:r>
              <a:rPr lang="en-US" b="0" baseline="0" dirty="0" err="1" smtClean="0"/>
              <a:t>như</a:t>
            </a:r>
            <a:r>
              <a:rPr lang="en-US" b="0" baseline="0" dirty="0" smtClean="0"/>
              <a:t> </a:t>
            </a:r>
            <a:r>
              <a:rPr lang="en-US" b="0" baseline="0" dirty="0" err="1" smtClean="0"/>
              <a:t>thế</a:t>
            </a:r>
            <a:r>
              <a:rPr lang="en-US" b="0" baseline="0" dirty="0" smtClean="0"/>
              <a:t> </a:t>
            </a:r>
            <a:r>
              <a:rPr lang="en-US" b="0" baseline="0" dirty="0" err="1" smtClean="0"/>
              <a:t>nào</a:t>
            </a:r>
            <a:r>
              <a:rPr lang="en-US" b="0" baseline="0" dirty="0" smtClean="0"/>
              <a:t> </a:t>
            </a:r>
            <a:r>
              <a:rPr lang="en-US" b="0" baseline="0" dirty="0" err="1" smtClean="0"/>
              <a:t>rồi</a:t>
            </a:r>
            <a:r>
              <a:rPr lang="en-US" b="0" baseline="0" dirty="0" smtClean="0"/>
              <a:t> </a:t>
            </a:r>
            <a:r>
              <a:rPr lang="en-US" b="0" baseline="0" dirty="0" err="1" smtClean="0"/>
              <a:t>và</a:t>
            </a:r>
            <a:r>
              <a:rPr lang="en-US" b="0" baseline="0" dirty="0" smtClean="0"/>
              <a:t> </a:t>
            </a:r>
            <a:r>
              <a:rPr lang="en-US" b="0" baseline="0" dirty="0" err="1" smtClean="0"/>
              <a:t>nhiệm</a:t>
            </a:r>
            <a:r>
              <a:rPr lang="en-US" b="0" baseline="0" dirty="0" smtClean="0"/>
              <a:t> </a:t>
            </a:r>
            <a:r>
              <a:rPr lang="en-US" b="0" baseline="0" dirty="0" err="1" smtClean="0"/>
              <a:t>vụ</a:t>
            </a:r>
            <a:r>
              <a:rPr lang="en-US" b="0" baseline="0" dirty="0" smtClean="0"/>
              <a:t> </a:t>
            </a:r>
            <a:r>
              <a:rPr lang="en-US" b="0" baseline="0" dirty="0" err="1" smtClean="0"/>
              <a:t>của</a:t>
            </a:r>
            <a:r>
              <a:rPr lang="en-US" b="0" baseline="0" dirty="0" smtClean="0"/>
              <a:t> </a:t>
            </a:r>
            <a:r>
              <a:rPr lang="en-US" b="0" baseline="0" dirty="0" err="1" smtClean="0"/>
              <a:t>anh</a:t>
            </a:r>
            <a:r>
              <a:rPr lang="en-US" b="0" baseline="0" dirty="0" smtClean="0"/>
              <a:t> </a:t>
            </a:r>
            <a:r>
              <a:rPr lang="en-US" b="0" baseline="0" dirty="0" err="1" smtClean="0"/>
              <a:t>ấy</a:t>
            </a:r>
            <a:r>
              <a:rPr lang="en-US" b="0" baseline="0" dirty="0" smtClean="0"/>
              <a:t> </a:t>
            </a:r>
            <a:r>
              <a:rPr lang="en-US" b="0" baseline="0" dirty="0" err="1" smtClean="0"/>
              <a:t>là</a:t>
            </a:r>
            <a:r>
              <a:rPr lang="en-US" b="0" baseline="0" dirty="0" smtClean="0"/>
              <a:t> </a:t>
            </a:r>
            <a:r>
              <a:rPr lang="en-US" b="0" baseline="0" dirty="0" err="1" smtClean="0"/>
              <a:t>phân</a:t>
            </a:r>
            <a:r>
              <a:rPr lang="en-US" b="0" baseline="0" dirty="0" smtClean="0"/>
              <a:t> </a:t>
            </a:r>
            <a:r>
              <a:rPr lang="en-US" b="0" baseline="0" dirty="0" err="1" smtClean="0"/>
              <a:t>biệt</a:t>
            </a:r>
            <a:r>
              <a:rPr lang="en-US" b="0" baseline="0" dirty="0" smtClean="0"/>
              <a:t> </a:t>
            </a:r>
            <a:r>
              <a:rPr lang="en-US" b="0" baseline="0" dirty="0" err="1" smtClean="0"/>
              <a:t>nó</a:t>
            </a:r>
            <a:r>
              <a:rPr lang="en-US" b="0" baseline="0" dirty="0" smtClean="0"/>
              <a:t>. </a:t>
            </a:r>
            <a:r>
              <a:rPr lang="en-US" b="0" baseline="0" dirty="0" err="1" smtClean="0"/>
              <a:t>Nếu</a:t>
            </a:r>
            <a:r>
              <a:rPr lang="en-US" b="0" baseline="0" dirty="0" smtClean="0"/>
              <a:t> </a:t>
            </a:r>
            <a:r>
              <a:rPr lang="en-US" b="0" baseline="0" dirty="0" err="1" smtClean="0"/>
              <a:t>anh</a:t>
            </a:r>
            <a:r>
              <a:rPr lang="en-US" b="0" baseline="0" dirty="0" smtClean="0"/>
              <a:t> ta </a:t>
            </a:r>
            <a:r>
              <a:rPr lang="en-US" b="0" baseline="0" dirty="0" err="1" smtClean="0"/>
              <a:t>có</a:t>
            </a:r>
            <a:r>
              <a:rPr lang="en-US" b="0" baseline="0" dirty="0" smtClean="0"/>
              <a:t> </a:t>
            </a:r>
            <a:r>
              <a:rPr lang="en-US" b="0" baseline="0" dirty="0" err="1" smtClean="0"/>
              <a:t>thể</a:t>
            </a:r>
            <a:r>
              <a:rPr lang="en-US" b="0" baseline="0" dirty="0" smtClean="0"/>
              <a:t> </a:t>
            </a:r>
            <a:r>
              <a:rPr lang="en-US" b="0" baseline="0" dirty="0" err="1" smtClean="0"/>
              <a:t>phân</a:t>
            </a:r>
            <a:r>
              <a:rPr lang="en-US" b="0" baseline="0" dirty="0" smtClean="0"/>
              <a:t> </a:t>
            </a:r>
            <a:r>
              <a:rPr lang="en-US" b="0" baseline="0" dirty="0" err="1" smtClean="0"/>
              <a:t>biệt</a:t>
            </a:r>
            <a:r>
              <a:rPr lang="en-US" b="0" baseline="0" dirty="0" smtClean="0"/>
              <a:t> </a:t>
            </a:r>
            <a:r>
              <a:rPr lang="en-US" b="0" baseline="0" dirty="0" err="1" smtClean="0"/>
              <a:t>được</a:t>
            </a:r>
            <a:r>
              <a:rPr lang="en-US" b="0" baseline="0" dirty="0" smtClean="0"/>
              <a:t> </a:t>
            </a:r>
            <a:r>
              <a:rPr lang="en-US" b="0" baseline="0" dirty="0" err="1" smtClean="0"/>
              <a:t>thì</a:t>
            </a:r>
            <a:r>
              <a:rPr lang="en-US" b="0" baseline="0" dirty="0" smtClean="0"/>
              <a:t> </a:t>
            </a:r>
            <a:r>
              <a:rPr lang="en-US" b="0" baseline="0" dirty="0" err="1" smtClean="0"/>
              <a:t>chứng</a:t>
            </a:r>
            <a:r>
              <a:rPr lang="en-US" b="0" baseline="0" dirty="0" smtClean="0"/>
              <a:t> </a:t>
            </a:r>
            <a:r>
              <a:rPr lang="en-US" b="0" baseline="0" dirty="0" err="1" smtClean="0"/>
              <a:t>tỏ</a:t>
            </a:r>
            <a:r>
              <a:rPr lang="en-US" b="0" baseline="0" dirty="0" smtClean="0"/>
              <a:t> </a:t>
            </a:r>
            <a:r>
              <a:rPr lang="en-US" b="0" baseline="0" dirty="0" err="1" smtClean="0"/>
              <a:t>anh</a:t>
            </a:r>
            <a:r>
              <a:rPr lang="en-US" b="0" baseline="0" dirty="0" smtClean="0"/>
              <a:t> </a:t>
            </a:r>
            <a:r>
              <a:rPr lang="en-US" b="0" baseline="0" dirty="0" err="1" smtClean="0"/>
              <a:t>làm</a:t>
            </a:r>
            <a:r>
              <a:rPr lang="en-US" b="0" baseline="0" dirty="0" smtClean="0"/>
              <a:t> </a:t>
            </a:r>
            <a:r>
              <a:rPr lang="en-US" b="0" baseline="0" dirty="0" err="1" smtClean="0"/>
              <a:t>tiền</a:t>
            </a:r>
            <a:r>
              <a:rPr lang="en-US" b="0" baseline="0" dirty="0" smtClean="0"/>
              <a:t> </a:t>
            </a:r>
            <a:r>
              <a:rPr lang="en-US" b="0" baseline="0" dirty="0" err="1" smtClean="0"/>
              <a:t>giả</a:t>
            </a:r>
            <a:r>
              <a:rPr lang="en-US" b="0" baseline="0" dirty="0" smtClean="0"/>
              <a:t> G </a:t>
            </a:r>
            <a:r>
              <a:rPr lang="en-US" b="0" baseline="0" dirty="0" err="1" smtClean="0"/>
              <a:t>làm</a:t>
            </a:r>
            <a:r>
              <a:rPr lang="en-US" b="0" baseline="0" dirty="0" smtClean="0"/>
              <a:t> </a:t>
            </a:r>
            <a:r>
              <a:rPr lang="en-US" b="0" baseline="0" dirty="0" err="1" smtClean="0"/>
              <a:t>chưa</a:t>
            </a:r>
            <a:r>
              <a:rPr lang="en-US" b="0" baseline="0" dirty="0" smtClean="0"/>
              <a:t> </a:t>
            </a:r>
            <a:r>
              <a:rPr lang="en-US" b="0" baseline="0" dirty="0" err="1" smtClean="0"/>
              <a:t>đủ</a:t>
            </a:r>
            <a:r>
              <a:rPr lang="en-US" b="0" baseline="0" dirty="0" smtClean="0"/>
              <a:t> </a:t>
            </a:r>
            <a:r>
              <a:rPr lang="en-US" b="0" baseline="0" dirty="0" err="1" smtClean="0"/>
              <a:t>tốt</a:t>
            </a:r>
            <a:r>
              <a:rPr lang="en-US" b="0" baseline="0" dirty="0" smtClean="0"/>
              <a:t> </a:t>
            </a:r>
            <a:r>
              <a:rPr lang="en-US" b="0" baseline="0" dirty="0" err="1" smtClean="0"/>
              <a:t>và</a:t>
            </a:r>
            <a:r>
              <a:rPr lang="en-US" b="0" baseline="0" dirty="0" smtClean="0"/>
              <a:t> </a:t>
            </a:r>
            <a:r>
              <a:rPr lang="en-US" b="0" baseline="0" dirty="0" err="1" smtClean="0"/>
              <a:t>học</a:t>
            </a:r>
            <a:r>
              <a:rPr lang="en-US" b="0" baseline="0" dirty="0" smtClean="0"/>
              <a:t> </a:t>
            </a:r>
            <a:r>
              <a:rPr lang="en-US" b="0" baseline="0" dirty="0" err="1" smtClean="0"/>
              <a:t>lại</a:t>
            </a:r>
            <a:r>
              <a:rPr lang="en-US" b="0" baseline="0" dirty="0" smtClean="0"/>
              <a:t>.</a:t>
            </a:r>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err="1" smtClean="0"/>
              <a:t>Quá</a:t>
            </a:r>
            <a:r>
              <a:rPr lang="en-US" b="0" baseline="0" dirty="0" smtClean="0"/>
              <a:t> </a:t>
            </a:r>
            <a:r>
              <a:rPr lang="en-US" b="0" baseline="0" dirty="0" err="1" smtClean="0"/>
              <a:t>trình</a:t>
            </a:r>
            <a:r>
              <a:rPr lang="en-US" b="0" baseline="0" dirty="0" smtClean="0"/>
              <a:t> </a:t>
            </a:r>
            <a:r>
              <a:rPr lang="en-US" b="0" baseline="0" dirty="0" err="1" smtClean="0"/>
              <a:t>cứ</a:t>
            </a:r>
            <a:r>
              <a:rPr lang="en-US" b="0" baseline="0" dirty="0" smtClean="0"/>
              <a:t> </a:t>
            </a:r>
            <a:r>
              <a:rPr lang="en-US" b="0" baseline="0" dirty="0" err="1" smtClean="0"/>
              <a:t>diễn</a:t>
            </a:r>
            <a:r>
              <a:rPr lang="en-US" b="0" baseline="0" dirty="0" smtClean="0"/>
              <a:t> </a:t>
            </a:r>
            <a:r>
              <a:rPr lang="en-US" b="0" baseline="0" dirty="0" err="1" smtClean="0"/>
              <a:t>ra</a:t>
            </a:r>
            <a:r>
              <a:rPr lang="en-US" b="0" baseline="0" dirty="0" smtClean="0"/>
              <a:t> </a:t>
            </a:r>
            <a:r>
              <a:rPr lang="en-US" b="0" baseline="0" dirty="0" err="1" smtClean="0"/>
              <a:t>như</a:t>
            </a:r>
            <a:r>
              <a:rPr lang="en-US" b="0" baseline="0" dirty="0" smtClean="0"/>
              <a:t> </a:t>
            </a:r>
            <a:r>
              <a:rPr lang="en-US" b="0" baseline="0" dirty="0" err="1" smtClean="0"/>
              <a:t>thế</a:t>
            </a:r>
            <a:r>
              <a:rPr lang="en-US" b="0" baseline="0" dirty="0" smtClean="0"/>
              <a:t> </a:t>
            </a:r>
            <a:r>
              <a:rPr lang="en-US" b="0" baseline="0" dirty="0" err="1" smtClean="0"/>
              <a:t>đến</a:t>
            </a:r>
            <a:r>
              <a:rPr lang="en-US" b="0" baseline="0" dirty="0" smtClean="0"/>
              <a:t> </a:t>
            </a:r>
            <a:r>
              <a:rPr lang="en-US" b="0" baseline="0" dirty="0" err="1" smtClean="0"/>
              <a:t>khi</a:t>
            </a:r>
            <a:r>
              <a:rPr lang="en-US" b="0" baseline="0" dirty="0" smtClean="0"/>
              <a:t> </a:t>
            </a:r>
            <a:r>
              <a:rPr lang="en-US" b="0" baseline="0" dirty="0" err="1" smtClean="0"/>
              <a:t>kết</a:t>
            </a:r>
            <a:r>
              <a:rPr lang="en-US" b="0" baseline="0" dirty="0" smtClean="0"/>
              <a:t> </a:t>
            </a:r>
            <a:r>
              <a:rPr lang="en-US" b="0" baseline="0" dirty="0" err="1" smtClean="0"/>
              <a:t>thúc</a:t>
            </a:r>
            <a:r>
              <a:rPr lang="en-US" b="0" baseline="0" dirty="0" smtClean="0"/>
              <a:t> </a:t>
            </a:r>
            <a:r>
              <a:rPr lang="en-US" b="0" baseline="0" dirty="0" err="1" smtClean="0"/>
              <a:t>huấn</a:t>
            </a:r>
            <a:r>
              <a:rPr lang="en-US" b="0" baseline="0" dirty="0" smtClean="0"/>
              <a:t> </a:t>
            </a:r>
            <a:r>
              <a:rPr lang="en-US" b="0" baseline="0" dirty="0" err="1" smtClean="0"/>
              <a:t>luyện</a:t>
            </a:r>
            <a:endParaRPr lang="en-US" b="0" dirty="0" smtClean="0"/>
          </a:p>
          <a:p>
            <a:endParaRPr lang="en-US" b="1" dirty="0" smtClean="0"/>
          </a:p>
          <a:p>
            <a:r>
              <a:rPr lang="en-US" sz="1200" b="1" i="0" u="none" strike="noStrike" cap="none" dirty="0" err="1" smtClean="0">
                <a:solidFill>
                  <a:srgbClr val="000000"/>
                </a:solidFill>
                <a:effectLst/>
                <a:latin typeface="Arial"/>
                <a:ea typeface="Arial"/>
                <a:cs typeface="Arial"/>
                <a:sym typeface="Arial"/>
              </a:rPr>
              <a:t>Tóm</a:t>
            </a:r>
            <a:r>
              <a:rPr lang="en-US" sz="1200" b="1" i="0" u="none" strike="noStrike" cap="none" dirty="0" smtClean="0">
                <a:solidFill>
                  <a:srgbClr val="000000"/>
                </a:solidFill>
                <a:effectLst/>
                <a:latin typeface="Arial"/>
                <a:ea typeface="Arial"/>
                <a:cs typeface="Arial"/>
                <a:sym typeface="Arial"/>
              </a:rPr>
              <a:t> </a:t>
            </a:r>
            <a:r>
              <a:rPr lang="en-US" sz="1200" b="1" i="0" u="none" strike="noStrike" cap="none" dirty="0" err="1" smtClean="0">
                <a:solidFill>
                  <a:srgbClr val="000000"/>
                </a:solidFill>
                <a:effectLst/>
                <a:latin typeface="Arial"/>
                <a:ea typeface="Arial"/>
                <a:cs typeface="Arial"/>
                <a:sym typeface="Arial"/>
              </a:rPr>
              <a:t>lại</a:t>
            </a:r>
            <a:r>
              <a:rPr lang="en-US" sz="1200" b="1" i="0" u="none" strike="noStrike" cap="none" dirty="0" smtClean="0">
                <a:solidFill>
                  <a:srgbClr val="000000"/>
                </a:solidFill>
                <a:effectLst/>
                <a:latin typeface="Arial"/>
                <a:ea typeface="Arial"/>
                <a:cs typeface="Arial"/>
                <a:sym typeface="Arial"/>
              </a:rPr>
              <a:t>, </a:t>
            </a:r>
            <a:r>
              <a:rPr lang="en-US" sz="1200" b="1" i="0" u="none" strike="noStrike" cap="none" dirty="0" err="1" smtClean="0">
                <a:solidFill>
                  <a:srgbClr val="000000"/>
                </a:solidFill>
                <a:effectLst/>
                <a:latin typeface="Arial"/>
                <a:ea typeface="Arial"/>
                <a:cs typeface="Arial"/>
                <a:sym typeface="Arial"/>
              </a:rPr>
              <a:t>quá</a:t>
            </a:r>
            <a:r>
              <a:rPr lang="en-US" sz="1200" b="1" i="0" u="none" strike="noStrike" cap="none" dirty="0" smtClean="0">
                <a:solidFill>
                  <a:srgbClr val="000000"/>
                </a:solidFill>
                <a:effectLst/>
                <a:latin typeface="Arial"/>
                <a:ea typeface="Arial"/>
                <a:cs typeface="Arial"/>
                <a:sym typeface="Arial"/>
              </a:rPr>
              <a:t> </a:t>
            </a:r>
            <a:r>
              <a:rPr lang="en-US" sz="1200" b="1" i="0" u="none" strike="noStrike" cap="none" dirty="0" err="1" smtClean="0">
                <a:solidFill>
                  <a:srgbClr val="000000"/>
                </a:solidFill>
                <a:effectLst/>
                <a:latin typeface="Arial"/>
                <a:ea typeface="Arial"/>
                <a:cs typeface="Arial"/>
                <a:sym typeface="Arial"/>
              </a:rPr>
              <a:t>trình</a:t>
            </a:r>
            <a:r>
              <a:rPr lang="en-US" sz="1200" b="1" i="0" u="none" strike="noStrike" cap="none" dirty="0" smtClean="0">
                <a:solidFill>
                  <a:srgbClr val="000000"/>
                </a:solidFill>
                <a:effectLst/>
                <a:latin typeface="Arial"/>
                <a:ea typeface="Arial"/>
                <a:cs typeface="Arial"/>
                <a:sym typeface="Arial"/>
              </a:rPr>
              <a:t> </a:t>
            </a:r>
            <a:r>
              <a:rPr lang="en-US" sz="1200" b="1" i="0" u="none" strike="noStrike" cap="none" dirty="0" err="1" smtClean="0">
                <a:solidFill>
                  <a:srgbClr val="000000"/>
                </a:solidFill>
                <a:effectLst/>
                <a:latin typeface="Arial"/>
                <a:ea typeface="Arial"/>
                <a:cs typeface="Arial"/>
                <a:sym typeface="Arial"/>
              </a:rPr>
              <a:t>này</a:t>
            </a:r>
            <a:r>
              <a:rPr lang="en-US" sz="1200" b="1" i="0" u="none" strike="noStrike" cap="none" dirty="0" smtClean="0">
                <a:solidFill>
                  <a:srgbClr val="000000"/>
                </a:solidFill>
                <a:effectLst/>
                <a:latin typeface="Arial"/>
                <a:ea typeface="Arial"/>
                <a:cs typeface="Arial"/>
                <a:sym typeface="Arial"/>
              </a:rPr>
              <a:t> </a:t>
            </a:r>
            <a:r>
              <a:rPr lang="en-US" sz="1200" b="1" i="0" u="none" strike="noStrike" cap="none" dirty="0" err="1" smtClean="0">
                <a:solidFill>
                  <a:srgbClr val="000000"/>
                </a:solidFill>
                <a:effectLst/>
                <a:latin typeface="Arial"/>
                <a:ea typeface="Arial"/>
                <a:cs typeface="Arial"/>
                <a:sym typeface="Arial"/>
              </a:rPr>
              <a:t>gồm</a:t>
            </a:r>
            <a:r>
              <a:rPr lang="en-US" sz="1200" b="1" i="0" u="none" strike="noStrike" cap="none" dirty="0" smtClean="0">
                <a:solidFill>
                  <a:srgbClr val="000000"/>
                </a:solidFill>
                <a:effectLst/>
                <a:latin typeface="Arial"/>
                <a:ea typeface="Arial"/>
                <a:cs typeface="Arial"/>
                <a:sym typeface="Arial"/>
              </a:rPr>
              <a:t>:</a:t>
            </a:r>
          </a:p>
          <a:p>
            <a:pPr lvl="0"/>
            <a:r>
              <a:rPr lang="en-US" sz="1200" b="0" i="0" u="none" strike="noStrike" cap="none" dirty="0" smtClean="0">
                <a:solidFill>
                  <a:srgbClr val="000000"/>
                </a:solidFill>
                <a:effectLst/>
                <a:latin typeface="Arial"/>
                <a:ea typeface="Arial"/>
                <a:cs typeface="Arial"/>
                <a:sym typeface="Arial"/>
              </a:rPr>
              <a:t>Generator </a:t>
            </a:r>
            <a:r>
              <a:rPr lang="en-US" sz="1200" b="0" i="0" u="none" strike="noStrike" cap="none" dirty="0" err="1" smtClean="0">
                <a:solidFill>
                  <a:srgbClr val="000000"/>
                </a:solidFill>
                <a:effectLst/>
                <a:latin typeface="Arial"/>
                <a:ea typeface="Arial"/>
                <a:cs typeface="Arial"/>
                <a:sym typeface="Arial"/>
              </a:rPr>
              <a:t>cố</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gắng</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đánh</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lừa</a:t>
            </a:r>
            <a:r>
              <a:rPr lang="en-US" sz="1200" b="0" i="0" u="none" strike="noStrike" cap="none" dirty="0" smtClean="0">
                <a:solidFill>
                  <a:srgbClr val="000000"/>
                </a:solidFill>
                <a:effectLst/>
                <a:latin typeface="Arial"/>
                <a:ea typeface="Arial"/>
                <a:cs typeface="Arial"/>
                <a:sym typeface="Arial"/>
              </a:rPr>
              <a:t> Discriminator </a:t>
            </a:r>
            <a:r>
              <a:rPr lang="en-US" sz="1200" b="0" i="0" u="none" strike="noStrike" cap="none" dirty="0" err="1" smtClean="0">
                <a:solidFill>
                  <a:srgbClr val="000000"/>
                </a:solidFill>
                <a:effectLst/>
                <a:latin typeface="Arial"/>
                <a:ea typeface="Arial"/>
                <a:cs typeface="Arial"/>
                <a:sym typeface="Arial"/>
              </a:rPr>
              <a:t>làm</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cho</a:t>
            </a:r>
            <a:r>
              <a:rPr lang="en-US" sz="1200" b="0" i="0" u="none" strike="noStrike" cap="none" dirty="0" smtClean="0">
                <a:solidFill>
                  <a:srgbClr val="000000"/>
                </a:solidFill>
                <a:effectLst/>
                <a:latin typeface="Arial"/>
                <a:ea typeface="Arial"/>
                <a:cs typeface="Arial"/>
                <a:sym typeface="Arial"/>
              </a:rPr>
              <a:t> Discriminator </a:t>
            </a:r>
            <a:r>
              <a:rPr lang="en-US" sz="1200" b="0" i="0" u="none" strike="noStrike" cap="none" dirty="0" err="1" smtClean="0">
                <a:solidFill>
                  <a:srgbClr val="000000"/>
                </a:solidFill>
                <a:effectLst/>
                <a:latin typeface="Arial"/>
                <a:ea typeface="Arial"/>
                <a:cs typeface="Arial"/>
                <a:sym typeface="Arial"/>
              </a:rPr>
              <a:t>công</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nhận</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dữ</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liệu</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được</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tạo</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ra</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từ</a:t>
            </a:r>
            <a:r>
              <a:rPr lang="en-US" sz="1200" b="0" i="0" u="none" strike="noStrike" cap="none" dirty="0" smtClean="0">
                <a:solidFill>
                  <a:srgbClr val="000000"/>
                </a:solidFill>
                <a:effectLst/>
                <a:latin typeface="Arial"/>
                <a:ea typeface="Arial"/>
                <a:cs typeface="Arial"/>
                <a:sym typeface="Arial"/>
              </a:rPr>
              <a:t> Generator </a:t>
            </a:r>
            <a:r>
              <a:rPr lang="en-US" sz="1200" b="0" i="0" u="none" strike="noStrike" cap="none" dirty="0" err="1" smtClean="0">
                <a:solidFill>
                  <a:srgbClr val="000000"/>
                </a:solidFill>
                <a:effectLst/>
                <a:latin typeface="Arial"/>
                <a:ea typeface="Arial"/>
                <a:cs typeface="Arial"/>
                <a:sym typeface="Arial"/>
              </a:rPr>
              <a:t>là</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thật</a:t>
            </a:r>
            <a:r>
              <a:rPr lang="en-US" sz="1200" b="0" i="0" u="none" strike="noStrike" cap="none" dirty="0" smtClean="0">
                <a:solidFill>
                  <a:srgbClr val="000000"/>
                </a:solidFill>
                <a:effectLst/>
                <a:latin typeface="Arial"/>
                <a:ea typeface="Arial"/>
                <a:cs typeface="Arial"/>
                <a:sym typeface="Arial"/>
              </a:rPr>
              <a:t>.</a:t>
            </a:r>
          </a:p>
          <a:p>
            <a:pPr lvl="0"/>
            <a:r>
              <a:rPr lang="en-US" sz="1200" b="0" i="0" u="none" strike="noStrike" cap="none" dirty="0" smtClean="0">
                <a:solidFill>
                  <a:srgbClr val="000000"/>
                </a:solidFill>
                <a:effectLst/>
                <a:latin typeface="Arial"/>
                <a:ea typeface="Arial"/>
                <a:cs typeface="Arial"/>
                <a:sym typeface="Arial"/>
              </a:rPr>
              <a:t>Discriminator </a:t>
            </a:r>
            <a:r>
              <a:rPr lang="en-US" sz="1200" b="0" i="0" u="none" strike="noStrike" cap="none" dirty="0" err="1" smtClean="0">
                <a:solidFill>
                  <a:srgbClr val="000000"/>
                </a:solidFill>
                <a:effectLst/>
                <a:latin typeface="Arial"/>
                <a:ea typeface="Arial"/>
                <a:cs typeface="Arial"/>
                <a:sym typeface="Arial"/>
              </a:rPr>
              <a:t>sẽ</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hướng</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dẫn</a:t>
            </a:r>
            <a:r>
              <a:rPr lang="en-US" sz="1200" b="0" i="0" u="none" strike="noStrike" cap="none" dirty="0" smtClean="0">
                <a:solidFill>
                  <a:srgbClr val="000000"/>
                </a:solidFill>
                <a:effectLst/>
                <a:latin typeface="Arial"/>
                <a:ea typeface="Arial"/>
                <a:cs typeface="Arial"/>
                <a:sym typeface="Arial"/>
              </a:rPr>
              <a:t> Generator </a:t>
            </a:r>
            <a:r>
              <a:rPr lang="en-US" sz="1200" b="0" i="0" u="none" strike="noStrike" cap="none" dirty="0" err="1" smtClean="0">
                <a:solidFill>
                  <a:srgbClr val="000000"/>
                </a:solidFill>
                <a:effectLst/>
                <a:latin typeface="Arial"/>
                <a:ea typeface="Arial"/>
                <a:cs typeface="Arial"/>
                <a:sym typeface="Arial"/>
              </a:rPr>
              <a:t>tạo</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ra</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dữ</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liệu</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thật</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hơn</a:t>
            </a:r>
            <a:r>
              <a:rPr lang="en-US" sz="1200" b="0" i="0" u="none" strike="noStrike" cap="none" dirty="0" smtClean="0">
                <a:solidFill>
                  <a:srgbClr val="000000"/>
                </a:solidFill>
                <a:effectLst/>
                <a:latin typeface="Arial"/>
                <a:ea typeface="Arial"/>
                <a:cs typeface="Arial"/>
                <a:sym typeface="Arial"/>
              </a:rPr>
              <a:t>.</a:t>
            </a:r>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i="0" u="none" strike="noStrike" cap="none" dirty="0" smtClean="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smtClean="0">
                <a:solidFill>
                  <a:srgbClr val="000000"/>
                </a:solidFill>
                <a:effectLst/>
                <a:latin typeface="Arial"/>
                <a:ea typeface="Arial"/>
                <a:cs typeface="Arial"/>
                <a:sym typeface="Arial"/>
              </a:rPr>
              <a:t>sinh</a:t>
            </a:r>
            <a:r>
              <a:rPr lang="en-US" sz="1200" b="0" i="0" u="none" strike="noStrike" cap="none" dirty="0" smtClean="0">
                <a:solidFill>
                  <a:srgbClr val="000000"/>
                </a:solidFill>
                <a:effectLst/>
                <a:latin typeface="Arial"/>
                <a:ea typeface="Arial"/>
                <a:cs typeface="Arial"/>
                <a:sym typeface="Arial"/>
              </a:rPr>
              <a:t> </a:t>
            </a:r>
            <a:r>
              <a:rPr lang="en-US" b="1" dirty="0" smtClean="0">
                <a:sym typeface="Arial"/>
              </a:rPr>
              <a:t>x </a:t>
            </a:r>
            <a:r>
              <a:rPr lang="en-US" b="1" dirty="0" err="1" smtClean="0">
                <a:sym typeface="Arial"/>
              </a:rPr>
              <a:t>mũ</a:t>
            </a:r>
            <a:r>
              <a:rPr lang="en-US" b="1" dirty="0" smtClean="0">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a:t>
            </a:r>
            <a:r>
              <a:rPr lang="en-US" sz="1200" b="0" i="0" u="none" strike="noStrike" cap="none" dirty="0" smtClean="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r>
              <a:rPr lang="en-US" sz="1200" b="0" i="0" u="none" strike="noStrike" cap="none" dirty="0" smtClean="0">
                <a:solidFill>
                  <a:srgbClr val="000000"/>
                </a:solidFill>
                <a:effectLst/>
                <a:latin typeface="Arial"/>
                <a:ea typeface="Arial"/>
                <a:cs typeface="Arial"/>
                <a:sym typeface="Arial"/>
              </a:rPr>
              <a:t>).</a:t>
            </a:r>
          </a:p>
          <a:p>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err="1">
                <a:solidFill>
                  <a:srgbClr val="000000"/>
                </a:solidFill>
                <a:effectLst/>
                <a:latin typeface="Arial"/>
                <a:ea typeface="Arial"/>
                <a:cs typeface="Arial"/>
                <a:sym typeface="Arial"/>
              </a:rPr>
              <a:t>Công</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việc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của</a:t>
            </a:r>
            <a:r>
              <a:rPr lang="en-US" sz="1200" b="1"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endParaRPr lang="en-US" sz="1200" b="0" i="0" u="none" strike="noStrike" cap="none" dirty="0" smtClean="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D </a:t>
            </a:r>
            <a:r>
              <a:rPr lang="en-US" sz="1200" b="1" i="0" u="none" strike="noStrike" cap="none" dirty="0" err="1">
                <a:solidFill>
                  <a:srgbClr val="000000"/>
                </a:solidFill>
                <a:effectLst/>
                <a:latin typeface="Arial"/>
                <a:ea typeface="Arial"/>
                <a:cs typeface="Arial"/>
                <a:sym typeface="Arial"/>
              </a:rPr>
              <a:t>được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huấn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luyện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để</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tối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đa</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xác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suất</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gán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đúng</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nhãn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cho</a:t>
            </a:r>
            <a:r>
              <a:rPr lang="en-US" sz="1200" b="1"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minimax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smtClean="0">
                <a:solidFill>
                  <a:srgbClr val="000000"/>
                </a:solidFill>
                <a:effectLst/>
                <a:latin typeface="Arial"/>
                <a:ea typeface="Arial"/>
                <a:cs typeface="Arial"/>
                <a:sym typeface="Arial"/>
              </a:rPr>
              <a:t>số</a:t>
            </a:r>
            <a:endParaRPr lang="en-US" sz="1200" b="0" i="0" u="none" strike="noStrike" cap="none" dirty="0" smtClean="0">
              <a:solidFill>
                <a:srgbClr val="000000"/>
              </a:solidFill>
              <a:effectLst/>
              <a:latin typeface="Arial"/>
              <a:ea typeface="Arial"/>
              <a:cs typeface="Arial"/>
              <a:sym typeface="Arial"/>
            </a:endParaRPr>
          </a:p>
          <a:p>
            <a:endParaRPr lang="en-US" sz="1200" b="0" i="0" u="none" strike="noStrike" cap="none" dirty="0" smtClean="0">
              <a:solidFill>
                <a:srgbClr val="000000"/>
              </a:solidFill>
              <a:effectLst/>
              <a:latin typeface="Arial"/>
              <a:ea typeface="Arial"/>
              <a:cs typeface="Arial"/>
              <a:sym typeface="Arial"/>
            </a:endParaRPr>
          </a:p>
          <a:p>
            <a:r>
              <a:rPr lang="en-US" sz="1200" b="0" i="0" u="none" strike="noStrike" cap="none" dirty="0" err="1" smtClean="0">
                <a:solidFill>
                  <a:srgbClr val="000000"/>
                </a:solidFill>
                <a:effectLst/>
                <a:latin typeface="Arial"/>
                <a:ea typeface="Arial"/>
                <a:cs typeface="Arial"/>
                <a:sym typeface="Arial"/>
              </a:rPr>
              <a:t>Bây</a:t>
            </a:r>
            <a:r>
              <a:rPr lang="en-US" sz="1200" b="0" i="0" u="none" strike="noStrike" cap="none" baseline="0" dirty="0" smtClean="0">
                <a:solidFill>
                  <a:srgbClr val="000000"/>
                </a:solidFill>
                <a:effectLst/>
                <a:latin typeface="Arial"/>
                <a:ea typeface="Arial"/>
                <a:cs typeface="Arial"/>
                <a:sym typeface="Arial"/>
              </a:rPr>
              <a:t> h ta </a:t>
            </a:r>
            <a:r>
              <a:rPr lang="en-US" sz="1200" b="0" i="0" u="none" strike="noStrike" cap="none" baseline="0" dirty="0" err="1" smtClean="0">
                <a:solidFill>
                  <a:srgbClr val="000000"/>
                </a:solidFill>
                <a:effectLst/>
                <a:latin typeface="Arial"/>
                <a:ea typeface="Arial"/>
                <a:cs typeface="Arial"/>
                <a:sym typeface="Arial"/>
              </a:rPr>
              <a:t>cần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phải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viết</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quá</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trình</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huấn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luyện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thành</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một</a:t>
            </a:r>
            <a:r>
              <a:rPr lang="en-US" sz="1200" b="0" i="0" u="none" strike="noStrike" cap="none" baseline="0" dirty="0" smtClean="0">
                <a:solidFill>
                  <a:srgbClr val="000000"/>
                </a:solidFill>
                <a:effectLst/>
                <a:latin typeface="Arial"/>
                <a:ea typeface="Arial"/>
                <a:cs typeface="Arial"/>
                <a:sym typeface="Arial"/>
              </a:rPr>
              <a:t> function </a:t>
            </a:r>
            <a:r>
              <a:rPr lang="en-US" sz="1200" b="0" i="0" u="none" strike="noStrike" cap="none" baseline="0" dirty="0" err="1" smtClean="0">
                <a:solidFill>
                  <a:srgbClr val="000000"/>
                </a:solidFill>
                <a:effectLst/>
                <a:latin typeface="Arial"/>
                <a:ea typeface="Arial"/>
                <a:cs typeface="Arial"/>
                <a:sym typeface="Arial"/>
              </a:rPr>
              <a:t>để</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tối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ưu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nó</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thì</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phải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làm</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sao</a:t>
            </a:r>
            <a:r>
              <a:rPr lang="en-US" sz="1200" b="0" i="0" u="none" strike="noStrike" cap="none" baseline="0" dirty="0" smtClean="0">
                <a:solidFill>
                  <a:srgbClr val="000000"/>
                </a:solidFill>
                <a:effectLst/>
                <a:latin typeface="Arial"/>
                <a:ea typeface="Arial"/>
                <a:cs typeface="Arial"/>
                <a:sym typeface="Arial"/>
              </a:rPr>
              <a:t>: </a:t>
            </a:r>
          </a:p>
          <a:p>
            <a:r>
              <a:rPr lang="en-US" sz="1200" b="0" i="0" u="none" strike="noStrike" cap="none" baseline="0" dirty="0" err="1" smtClean="0">
                <a:solidFill>
                  <a:srgbClr val="000000"/>
                </a:solidFill>
                <a:effectLst/>
                <a:latin typeface="Arial"/>
                <a:ea typeface="Arial"/>
                <a:cs typeface="Arial"/>
                <a:sym typeface="Arial"/>
              </a:rPr>
              <a:t>Trong</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đó</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quá</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trình</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huấn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luyện</a:t>
            </a:r>
            <a:r>
              <a:rPr lang="en-US" sz="1200" b="0" i="0" u="none" strike="noStrike" cap="none" baseline="0" dirty="0" smtClean="0">
                <a:solidFill>
                  <a:srgbClr val="000000"/>
                </a:solidFill>
                <a:effectLst/>
                <a:latin typeface="Arial"/>
                <a:ea typeface="Arial"/>
                <a:cs typeface="Arial"/>
                <a:sym typeface="Arial"/>
              </a:rPr>
              <a:t> D </a:t>
            </a:r>
            <a:r>
              <a:rPr lang="en-US" sz="1200" b="0" i="0" u="none" strike="noStrike" cap="none" baseline="0" dirty="0" err="1" smtClean="0">
                <a:solidFill>
                  <a:srgbClr val="000000"/>
                </a:solidFill>
                <a:effectLst/>
                <a:latin typeface="Arial"/>
                <a:ea typeface="Arial"/>
                <a:cs typeface="Arial"/>
                <a:sym typeface="Arial"/>
              </a:rPr>
              <a:t>muốn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tối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đa</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hóa</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kì</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vọng</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khi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mà</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dữ</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liệu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đầu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vào</a:t>
            </a:r>
            <a:r>
              <a:rPr lang="en-US" sz="1200" b="0" i="0" u="none" strike="noStrike" cap="none" baseline="0" dirty="0" smtClean="0">
                <a:solidFill>
                  <a:srgbClr val="000000"/>
                </a:solidFill>
                <a:effectLst/>
                <a:latin typeface="Arial"/>
                <a:ea typeface="Arial"/>
                <a:cs typeface="Arial"/>
                <a:sym typeface="Arial"/>
              </a:rPr>
              <a:t> D </a:t>
            </a:r>
            <a:r>
              <a:rPr lang="en-US" sz="1200" b="0" i="0" u="none" strike="noStrike" cap="none" baseline="0" dirty="0" err="1" smtClean="0">
                <a:solidFill>
                  <a:srgbClr val="000000"/>
                </a:solidFill>
                <a:effectLst/>
                <a:latin typeface="Arial"/>
                <a:ea typeface="Arial"/>
                <a:cs typeface="Arial"/>
                <a:sym typeface="Arial"/>
              </a:rPr>
              <a:t>là</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dữ</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liệu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thật</a:t>
            </a:r>
            <a:endParaRPr lang="en-US" sz="1200" b="0" i="0" u="none" strike="noStrike" cap="none" baseline="0" dirty="0" smtClean="0">
              <a:solidFill>
                <a:srgbClr val="000000"/>
              </a:solidFill>
              <a:effectLst/>
              <a:latin typeface="Arial"/>
              <a:ea typeface="Arial"/>
              <a:cs typeface="Arial"/>
              <a:sym typeface="Arial"/>
            </a:endParaRPr>
          </a:p>
          <a:p>
            <a:r>
              <a:rPr lang="en-US" sz="1200" b="0" i="0" u="none" strike="noStrike" cap="none" baseline="0" dirty="0" err="1" smtClean="0">
                <a:solidFill>
                  <a:srgbClr val="000000"/>
                </a:solidFill>
                <a:effectLst/>
                <a:latin typeface="Arial"/>
                <a:ea typeface="Arial"/>
                <a:cs typeface="Arial"/>
                <a:sym typeface="Arial"/>
              </a:rPr>
              <a:t>Trong</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khi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đó</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quá</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trình</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huấn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luyện</a:t>
            </a:r>
            <a:r>
              <a:rPr lang="en-US" sz="1200" b="0" i="0" u="none" strike="noStrike" cap="none" baseline="0" dirty="0" smtClean="0">
                <a:solidFill>
                  <a:srgbClr val="000000"/>
                </a:solidFill>
                <a:effectLst/>
                <a:latin typeface="Arial"/>
                <a:ea typeface="Arial"/>
                <a:cs typeface="Arial"/>
                <a:sym typeface="Arial"/>
              </a:rPr>
              <a:t> G </a:t>
            </a:r>
            <a:r>
              <a:rPr lang="en-US" sz="1200" b="0" i="0" u="none" strike="noStrike" cap="none" baseline="0" dirty="0" err="1" smtClean="0">
                <a:solidFill>
                  <a:srgbClr val="000000"/>
                </a:solidFill>
                <a:effectLst/>
                <a:latin typeface="Arial"/>
                <a:ea typeface="Arial"/>
                <a:cs typeface="Arial"/>
                <a:sym typeface="Arial"/>
              </a:rPr>
              <a:t>lại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muốn</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tối</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thiểu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hóa</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kì</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vọng</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dữ</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liệu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đầu</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vào</a:t>
            </a:r>
            <a:r>
              <a:rPr lang="en-US" sz="1200" b="0" i="0" u="none" strike="noStrike" cap="none" baseline="0" dirty="0" smtClean="0">
                <a:solidFill>
                  <a:srgbClr val="000000"/>
                </a:solidFill>
                <a:effectLst/>
                <a:latin typeface="Arial"/>
                <a:ea typeface="Arial"/>
                <a:cs typeface="Arial"/>
                <a:sym typeface="Arial"/>
              </a:rPr>
              <a:t> D </a:t>
            </a:r>
            <a:r>
              <a:rPr lang="en-US" sz="1200" b="0" i="0" u="none" strike="noStrike" cap="none" baseline="0" dirty="0" err="1" smtClean="0">
                <a:solidFill>
                  <a:srgbClr val="000000"/>
                </a:solidFill>
                <a:effectLst/>
                <a:latin typeface="Arial"/>
                <a:ea typeface="Arial"/>
                <a:cs typeface="Arial"/>
                <a:sym typeface="Arial"/>
              </a:rPr>
              <a:t>là</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dữ</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liệu</a:t>
            </a:r>
            <a:r>
              <a:rPr lang="en-US" sz="1200" b="0" i="0" u="none" strike="noStrike" cap="none" baseline="0" dirty="0" smtClean="0">
                <a:solidFill>
                  <a:srgbClr val="000000"/>
                </a:solidFill>
                <a:effectLst/>
                <a:latin typeface="Arial"/>
                <a:ea typeface="Arial"/>
                <a:cs typeface="Arial"/>
                <a:sym typeface="Arial"/>
              </a:rPr>
              <a:t> sample, </a:t>
            </a:r>
            <a:r>
              <a:rPr lang="en-US" sz="1200" b="0" i="0" u="none" strike="noStrike" cap="none" baseline="0" dirty="0" err="1" smtClean="0">
                <a:solidFill>
                  <a:srgbClr val="000000"/>
                </a:solidFill>
                <a:effectLst/>
                <a:latin typeface="Arial"/>
                <a:ea typeface="Arial"/>
                <a:cs typeface="Arial"/>
                <a:sym typeface="Arial"/>
              </a:rPr>
              <a:t>để</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cố</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gắng</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đánh</a:t>
            </a:r>
            <a:r>
              <a:rPr lang="en-US" sz="1200" b="0" i="0" u="none" strike="noStrike" cap="none" baseline="0" dirty="0" smtClean="0">
                <a:solidFill>
                  <a:srgbClr val="000000"/>
                </a:solidFill>
                <a:effectLst/>
                <a:latin typeface="Arial"/>
                <a:ea typeface="Arial"/>
                <a:cs typeface="Arial"/>
                <a:sym typeface="Arial"/>
              </a:rPr>
              <a:t> </a:t>
            </a:r>
            <a:r>
              <a:rPr lang="en-US" sz="1200" b="0" i="0" u="none" strike="noStrike" cap="none" baseline="0" dirty="0" err="1" smtClean="0">
                <a:solidFill>
                  <a:srgbClr val="000000"/>
                </a:solidFill>
                <a:effectLst/>
                <a:latin typeface="Arial"/>
                <a:ea typeface="Arial"/>
                <a:cs typeface="Arial"/>
                <a:sym typeface="Arial"/>
              </a:rPr>
              <a:t>lừa</a:t>
            </a:r>
            <a:r>
              <a:rPr lang="en-US" sz="1200" b="0" i="0" u="none" strike="noStrike" cap="none" baseline="0" dirty="0" smtClean="0">
                <a:solidFill>
                  <a:srgbClr val="000000"/>
                </a:solidFill>
                <a:effectLst/>
                <a:latin typeface="Arial"/>
                <a:ea typeface="Arial"/>
                <a:cs typeface="Arial"/>
                <a:sym typeface="Arial"/>
              </a:rPr>
              <a:t> D</a:t>
            </a:r>
            <a:endParaRPr lang="en-US" sz="1200" b="0" i="0" u="none" strike="noStrike" cap="none" dirty="0" smtClean="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smtClean="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smtClean="0"/>
              <a:t>liệu</a:t>
            </a:r>
            <a:endParaRPr lang="en-US" baseline="0" dirty="0" smtClean="0"/>
          </a:p>
          <a:p>
            <a:r>
              <a:rPr lang="en-US" dirty="0" err="1" smtClean="0"/>
              <a:t>Trong</a:t>
            </a:r>
            <a:r>
              <a:rPr lang="en-US" baseline="0" dirty="0" smtClean="0"/>
              <a:t> </a:t>
            </a:r>
            <a:r>
              <a:rPr lang="en-US" baseline="0" dirty="0" err="1" smtClean="0"/>
              <a:t>lớp</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translation, generation</a:t>
            </a:r>
          </a:p>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smtClean="0"/>
              <a:t>khung</a:t>
            </a:r>
            <a:r>
              <a:rPr lang="en-US" b="0" dirty="0" smtClean="0"/>
              <a:t> </a:t>
            </a:r>
            <a:r>
              <a:rPr lang="en-US" b="0" dirty="0" err="1" smtClean="0"/>
              <a:t>lợi</a:t>
            </a:r>
            <a:r>
              <a:rPr lang="en-US" b="0" baseline="0" dirty="0" smtClean="0"/>
              <a:t> </a:t>
            </a:r>
            <a:r>
              <a:rPr lang="en-US" b="0" baseline="0" dirty="0" err="1" smtClean="0"/>
              <a:t>dụng</a:t>
            </a:r>
            <a:r>
              <a:rPr lang="en-US" b="0" baseline="0" dirty="0" smtClean="0"/>
              <a:t> </a:t>
            </a:r>
            <a:r>
              <a:rPr lang="en-US" b="0" baseline="0" dirty="0" err="1" smtClean="0"/>
              <a:t>sự</a:t>
            </a:r>
            <a:r>
              <a:rPr lang="en-US" b="0" baseline="0" dirty="0" smtClean="0"/>
              <a:t> rung </a:t>
            </a:r>
            <a:r>
              <a:rPr lang="en-US" b="0" baseline="0" dirty="0" err="1" smtClean="0"/>
              <a:t>động</a:t>
            </a:r>
            <a:r>
              <a:rPr lang="en-US" b="0" baseline="0" dirty="0" smtClean="0"/>
              <a:t> </a:t>
            </a:r>
            <a:r>
              <a:rPr lang="en-US" b="0" baseline="0" dirty="0" err="1" smtClean="0"/>
              <a:t>của</a:t>
            </a:r>
            <a:r>
              <a:rPr lang="en-US" b="0" baseline="0" dirty="0" smtClean="0"/>
              <a:t> camera </a:t>
            </a:r>
            <a:r>
              <a:rPr lang="en-US" b="0" baseline="0" dirty="0" err="1" smtClean="0"/>
              <a:t>khi</a:t>
            </a:r>
            <a:r>
              <a:rPr lang="en-US" b="0" baseline="0" dirty="0" smtClean="0"/>
              <a:t> </a:t>
            </a:r>
            <a:r>
              <a:rPr lang="en-US" b="0" baseline="0" dirty="0" err="1" smtClean="0"/>
              <a:t>chụp</a:t>
            </a:r>
            <a:r>
              <a:rPr lang="en-US" b="0" baseline="0" dirty="0" smtClean="0"/>
              <a:t>, </a:t>
            </a:r>
            <a:r>
              <a:rPr lang="en-US" b="0" baseline="0" dirty="0" err="1" smtClean="0"/>
              <a:t>gây</a:t>
            </a:r>
            <a:r>
              <a:rPr lang="en-US" b="0" baseline="0" dirty="0" smtClean="0"/>
              <a:t> </a:t>
            </a:r>
            <a:r>
              <a:rPr lang="en-US" b="0" baseline="0" dirty="0" err="1" smtClean="0"/>
              <a:t>ra</a:t>
            </a:r>
            <a:r>
              <a:rPr lang="en-US" b="0" baseline="0" dirty="0" smtClean="0"/>
              <a:t> </a:t>
            </a:r>
            <a:r>
              <a:rPr lang="en-US" b="0" baseline="0" dirty="0" err="1" smtClean="0"/>
              <a:t>sự</a:t>
            </a:r>
            <a:r>
              <a:rPr lang="en-US" b="0" baseline="0" dirty="0" smtClean="0"/>
              <a:t> rung </a:t>
            </a:r>
            <a:r>
              <a:rPr lang="en-US" b="0" baseline="0" dirty="0" err="1" smtClean="0"/>
              <a:t>động</a:t>
            </a:r>
            <a:r>
              <a:rPr lang="en-US" b="0" baseline="0" dirty="0" smtClean="0"/>
              <a:t> </a:t>
            </a:r>
            <a:r>
              <a:rPr lang="en-US" b="0" baseline="0" dirty="0" err="1" smtClean="0"/>
              <a:t>khung</a:t>
            </a:r>
            <a:r>
              <a:rPr lang="en-US" b="0" baseline="0" dirty="0" smtClean="0"/>
              <a:t> </a:t>
            </a:r>
            <a:r>
              <a:rPr lang="en-US" b="0" baseline="0" dirty="0" err="1" smtClean="0"/>
              <a:t>hình</a:t>
            </a:r>
            <a:r>
              <a:rPr lang="en-US" b="0" baseline="0" dirty="0" smtClean="0"/>
              <a:t> =&gt; </a:t>
            </a:r>
            <a:r>
              <a:rPr lang="en-US" b="0" baseline="0" dirty="0" err="1" smtClean="0"/>
              <a:t>chính</a:t>
            </a:r>
            <a:r>
              <a:rPr lang="en-US" b="0" baseline="0" dirty="0" smtClean="0"/>
              <a:t> </a:t>
            </a:r>
            <a:r>
              <a:rPr lang="en-US" b="0" baseline="0" dirty="0" err="1" smtClean="0"/>
              <a:t>việc</a:t>
            </a:r>
            <a:r>
              <a:rPr lang="en-US" b="0" baseline="0" dirty="0" smtClean="0"/>
              <a:t> </a:t>
            </a:r>
            <a:r>
              <a:rPr lang="en-US" b="0" baseline="0" dirty="0" err="1" smtClean="0"/>
              <a:t>này</a:t>
            </a:r>
            <a:r>
              <a:rPr lang="en-US" b="0" baseline="0" dirty="0" smtClean="0"/>
              <a:t> </a:t>
            </a:r>
            <a:r>
              <a:rPr lang="en-US" b="0" baseline="0" dirty="0" err="1" smtClean="0"/>
              <a:t>vô</a:t>
            </a:r>
            <a:r>
              <a:rPr lang="en-US" b="0" baseline="0" dirty="0" smtClean="0"/>
              <a:t> </a:t>
            </a:r>
            <a:r>
              <a:rPr lang="en-US" b="0" baseline="0" dirty="0" err="1" smtClean="0"/>
              <a:t>hình</a:t>
            </a:r>
            <a:r>
              <a:rPr lang="en-US" b="0" baseline="0" dirty="0" smtClean="0"/>
              <a:t> </a:t>
            </a:r>
            <a:r>
              <a:rPr lang="en-US" b="0" baseline="0" dirty="0" err="1" smtClean="0"/>
              <a:t>chung</a:t>
            </a:r>
            <a:r>
              <a:rPr lang="en-US" b="0" baseline="0" dirty="0" smtClean="0"/>
              <a:t> </a:t>
            </a:r>
            <a:r>
              <a:rPr lang="en-US" b="0" baseline="0" dirty="0" err="1" smtClean="0"/>
              <a:t>tạo</a:t>
            </a:r>
            <a:r>
              <a:rPr lang="en-US" b="0" baseline="0" dirty="0" smtClean="0"/>
              <a:t> </a:t>
            </a:r>
            <a:r>
              <a:rPr lang="en-US" b="0" baseline="0" dirty="0" err="1" smtClean="0"/>
              <a:t>cac</a:t>
            </a:r>
            <a:r>
              <a:rPr lang="en-US" b="0" baseline="0" dirty="0" smtClean="0"/>
              <a:t> </a:t>
            </a:r>
            <a:r>
              <a:rPr lang="en-US" b="0" baseline="0" dirty="0" err="1" smtClean="0"/>
              <a:t>thông</a:t>
            </a:r>
            <a:r>
              <a:rPr lang="en-US" b="0" baseline="0" dirty="0" smtClean="0"/>
              <a:t> tin </a:t>
            </a:r>
            <a:r>
              <a:rPr lang="en-US" b="0" baseline="0" dirty="0" err="1" smtClean="0"/>
              <a:t>bị</a:t>
            </a:r>
            <a:r>
              <a:rPr lang="en-US" b="0" baseline="0" dirty="0" smtClean="0"/>
              <a:t> </a:t>
            </a:r>
            <a:r>
              <a:rPr lang="en-US" b="0" baseline="0" dirty="0" err="1" smtClean="0"/>
              <a:t>thiếu</a:t>
            </a:r>
            <a:r>
              <a:rPr lang="en-US" b="0" baseline="0" dirty="0" smtClean="0"/>
              <a:t> </a:t>
            </a:r>
            <a:r>
              <a:rPr lang="en-US" b="0" baseline="0" dirty="0" err="1" smtClean="0"/>
              <a:t>hụt</a:t>
            </a:r>
            <a:r>
              <a:rPr lang="en-US" b="0" dirty="0" smtClean="0"/>
              <a:t> </a:t>
            </a:r>
            <a:r>
              <a:rPr lang="en-US" b="0" dirty="0" err="1" smtClean="0"/>
              <a:t>từ</a:t>
            </a:r>
            <a:r>
              <a:rPr lang="en-US" b="0" baseline="0" dirty="0" smtClean="0"/>
              <a:t> </a:t>
            </a:r>
            <a:r>
              <a:rPr lang="en-US" b="0" baseline="0" dirty="0" err="1" smtClean="0"/>
              <a:t>đó</a:t>
            </a:r>
            <a:r>
              <a:rPr lang="en-US" b="0" baseline="0" dirty="0" smtClean="0"/>
              <a:t> </a:t>
            </a:r>
            <a:r>
              <a:rPr lang="en-US" b="0" baseline="0" dirty="0" err="1" smtClean="0"/>
              <a:t>tạo</a:t>
            </a:r>
            <a:r>
              <a:rPr lang="en-US" b="0" baseline="0" dirty="0" smtClean="0"/>
              <a:t> </a:t>
            </a:r>
            <a:r>
              <a:rPr lang="en-US" b="0" baseline="0" dirty="0" err="1" smtClean="0"/>
              <a:t>ra</a:t>
            </a:r>
            <a:r>
              <a:rPr lang="en-US" b="0" dirty="0" smtClean="0"/>
              <a:t> </a:t>
            </a:r>
            <a:r>
              <a:rPr lang="en-US" b="0" dirty="0" err="1"/>
              <a:t>nhiều</a:t>
            </a:r>
            <a:r>
              <a:rPr lang="en-US" b="0" dirty="0"/>
              <a:t> </a:t>
            </a:r>
            <a:r>
              <a:rPr lang="en-US" b="0" dirty="0" err="1"/>
              <a:t>ảnh</a:t>
            </a:r>
            <a:r>
              <a:rPr lang="en-US" b="0" dirty="0"/>
              <a:t> </a:t>
            </a:r>
            <a:r>
              <a:rPr lang="en-US" b="0" dirty="0" smtClean="0"/>
              <a:t>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a:t>
            </a:r>
            <a:r>
              <a:rPr lang="en-US" b="0" dirty="0" smtClean="0"/>
              <a:t>HR</a:t>
            </a:r>
          </a:p>
          <a:p>
            <a:r>
              <a:rPr lang="en-US" b="0" dirty="0" err="1" smtClean="0"/>
              <a:t>Và</a:t>
            </a:r>
            <a:r>
              <a:rPr lang="en-US" b="0" baseline="0" dirty="0" smtClean="0"/>
              <a:t> </a:t>
            </a:r>
            <a:r>
              <a:rPr lang="en-US" b="0" baseline="0" dirty="0" err="1" smtClean="0"/>
              <a:t>nhóm</a:t>
            </a:r>
            <a:r>
              <a:rPr lang="en-US" b="0" baseline="0" dirty="0" smtClean="0"/>
              <a:t> </a:t>
            </a:r>
            <a:r>
              <a:rPr lang="en-US" b="0" baseline="0" dirty="0" err="1" smtClean="0"/>
              <a:t>các</a:t>
            </a:r>
            <a:r>
              <a:rPr lang="en-US" b="0" baseline="0" dirty="0" smtClean="0"/>
              <a:t> </a:t>
            </a:r>
            <a:r>
              <a:rPr lang="en-US" b="0" baseline="0" dirty="0" err="1" smtClean="0"/>
              <a:t>phương</a:t>
            </a:r>
            <a:r>
              <a:rPr lang="en-US" b="0" baseline="0" dirty="0" smtClean="0"/>
              <a:t> </a:t>
            </a:r>
            <a:r>
              <a:rPr lang="en-US" b="0" baseline="0" dirty="0" err="1" smtClean="0"/>
              <a:t>pháp</a:t>
            </a:r>
            <a:r>
              <a:rPr lang="en-US" b="0" baseline="0" dirty="0" smtClean="0"/>
              <a:t>  </a:t>
            </a:r>
            <a:r>
              <a:rPr lang="en-US" b="0" baseline="0" dirty="0" err="1" smtClean="0"/>
              <a:t>siêu</a:t>
            </a:r>
            <a:r>
              <a:rPr lang="en-US" b="0" baseline="0" dirty="0" smtClean="0"/>
              <a:t> </a:t>
            </a:r>
            <a:r>
              <a:rPr lang="en-US" b="0" baseline="0" dirty="0" err="1" smtClean="0"/>
              <a:t>phân</a:t>
            </a:r>
            <a:r>
              <a:rPr lang="en-US" b="0" baseline="0" dirty="0" smtClean="0"/>
              <a:t> </a:t>
            </a:r>
            <a:r>
              <a:rPr lang="en-US" b="0" baseline="0" dirty="0" err="1" smtClean="0"/>
              <a:t>giải</a:t>
            </a:r>
            <a:r>
              <a:rPr lang="en-US" b="0" baseline="0" dirty="0" smtClean="0"/>
              <a:t> </a:t>
            </a:r>
            <a:r>
              <a:rPr lang="en-US" b="0" baseline="0" dirty="0" err="1" smtClean="0"/>
              <a:t>ảnh</a:t>
            </a:r>
            <a:r>
              <a:rPr lang="en-US" b="0" baseline="0" dirty="0" smtClean="0"/>
              <a:t> </a:t>
            </a:r>
            <a:r>
              <a:rPr lang="en-US" b="0" baseline="0" dirty="0" err="1" smtClean="0"/>
              <a:t>dưa</a:t>
            </a:r>
            <a:r>
              <a:rPr lang="en-US" b="0" baseline="0" dirty="0" smtClean="0"/>
              <a:t> </a:t>
            </a:r>
            <a:r>
              <a:rPr lang="en-US" b="0" baseline="0" dirty="0" err="1" smtClean="0"/>
              <a:t>trên</a:t>
            </a:r>
            <a:r>
              <a:rPr lang="en-US" b="0" baseline="0" dirty="0" smtClean="0"/>
              <a:t> </a:t>
            </a:r>
            <a:r>
              <a:rPr lang="en-US" b="0" baseline="0" dirty="0" err="1" smtClean="0"/>
              <a:t>học</a:t>
            </a:r>
            <a:r>
              <a:rPr lang="en-US" b="0" baseline="0" dirty="0" smtClean="0"/>
              <a:t> </a:t>
            </a:r>
            <a:r>
              <a:rPr lang="en-US" b="0" baseline="0" dirty="0" err="1" smtClean="0"/>
              <a:t>sâu</a:t>
            </a:r>
            <a:endParaRPr lang="en-US" b="0" dirty="0"/>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smtClean="0"/>
              <a:t>Các</a:t>
            </a:r>
            <a:r>
              <a:rPr lang="en-US" b="0" baseline="0" dirty="0" smtClean="0"/>
              <a:t> </a:t>
            </a:r>
            <a:r>
              <a:rPr lang="en-US" b="0" baseline="0" dirty="0" err="1" smtClean="0"/>
              <a:t>cách</a:t>
            </a:r>
            <a:r>
              <a:rPr lang="en-US" b="0" baseline="0" dirty="0" smtClean="0"/>
              <a:t> </a:t>
            </a:r>
            <a:r>
              <a:rPr lang="en-US" b="0" baseline="0" dirty="0" err="1" smtClean="0"/>
              <a:t>tiếp</a:t>
            </a:r>
            <a:r>
              <a:rPr lang="en-US" b="0" baseline="0" dirty="0" smtClean="0"/>
              <a:t> </a:t>
            </a:r>
            <a:r>
              <a:rPr lang="en-US" b="0" baseline="0" dirty="0" err="1" smtClean="0"/>
              <a:t>cận</a:t>
            </a:r>
            <a:r>
              <a:rPr lang="en-US" b="0" baseline="0" dirty="0" smtClean="0"/>
              <a:t> </a:t>
            </a:r>
            <a:r>
              <a:rPr lang="en-US" b="0" baseline="0" dirty="0" err="1" smtClean="0"/>
              <a:t>trước</a:t>
            </a:r>
            <a:r>
              <a:rPr lang="en-US" b="0" baseline="0" dirty="0" smtClean="0"/>
              <a:t> </a:t>
            </a:r>
            <a:r>
              <a:rPr lang="en-US" b="0" baseline="0" dirty="0" err="1" smtClean="0"/>
              <a:t>đây</a:t>
            </a:r>
            <a:r>
              <a:rPr lang="en-US" b="0" baseline="0" dirty="0" smtClean="0"/>
              <a:t> </a:t>
            </a:r>
            <a:r>
              <a:rPr lang="en-US" b="0" baseline="0" dirty="0" err="1" smtClean="0"/>
              <a:t>có</a:t>
            </a:r>
            <a:r>
              <a:rPr lang="en-US" b="0" baseline="0" dirty="0" smtClean="0"/>
              <a:t> </a:t>
            </a:r>
            <a:r>
              <a:rPr lang="en-US" b="1" baseline="0" dirty="0" err="1" smtClean="0"/>
              <a:t>nhươc</a:t>
            </a:r>
            <a:r>
              <a:rPr lang="en-US" b="1" baseline="0" dirty="0" smtClean="0"/>
              <a:t> </a:t>
            </a:r>
            <a:r>
              <a:rPr lang="en-US" b="1" baseline="0" dirty="0" err="1" smtClean="0"/>
              <a:t>điểm</a:t>
            </a:r>
            <a:r>
              <a:rPr lang="en-US" b="1" baseline="0" dirty="0" smtClean="0"/>
              <a:t> </a:t>
            </a:r>
            <a:r>
              <a:rPr lang="en-US" b="1" baseline="0" dirty="0" err="1" smtClean="0"/>
              <a:t>là</a:t>
            </a:r>
            <a:r>
              <a:rPr lang="en-US" b="1" baseline="0" dirty="0" smtClean="0"/>
              <a:t> </a:t>
            </a:r>
            <a:r>
              <a:rPr lang="en-US" b="1" baseline="0" dirty="0" err="1" smtClean="0"/>
              <a:t>khi</a:t>
            </a:r>
            <a:r>
              <a:rPr lang="en-US" b="1" baseline="0" dirty="0" smtClean="0"/>
              <a:t> up-scaling </a:t>
            </a:r>
            <a:r>
              <a:rPr lang="en-US" b="1" baseline="0" dirty="0" err="1" smtClean="0"/>
              <a:t>cao</a:t>
            </a:r>
            <a:r>
              <a:rPr lang="en-US" b="1" baseline="0" dirty="0" smtClean="0"/>
              <a:t> chi </a:t>
            </a:r>
            <a:r>
              <a:rPr lang="en-US" b="1" baseline="0" dirty="0" err="1" smtClean="0"/>
              <a:t>tiết</a:t>
            </a:r>
            <a:r>
              <a:rPr lang="en-US" b="1" baseline="0" dirty="0" smtClean="0"/>
              <a:t> </a:t>
            </a:r>
            <a:r>
              <a:rPr lang="en-US" b="1" baseline="0" dirty="0" err="1" smtClean="0"/>
              <a:t>ảnh</a:t>
            </a:r>
            <a:r>
              <a:rPr lang="en-US" b="1" baseline="0" dirty="0" smtClean="0"/>
              <a:t> </a:t>
            </a:r>
            <a:r>
              <a:rPr lang="en-US" b="1" baseline="0" dirty="0" err="1" smtClean="0"/>
              <a:t>không</a:t>
            </a:r>
            <a:r>
              <a:rPr lang="en-US" b="1" baseline="0" dirty="0" smtClean="0"/>
              <a:t> </a:t>
            </a:r>
            <a:r>
              <a:rPr lang="en-US" b="1" baseline="0" dirty="0" err="1" smtClean="0"/>
              <a:t>được</a:t>
            </a:r>
            <a:r>
              <a:rPr lang="en-US" b="1" baseline="0" dirty="0" smtClean="0"/>
              <a:t> </a:t>
            </a:r>
            <a:r>
              <a:rPr lang="en-US" b="1" baseline="0" dirty="0" err="1" smtClean="0"/>
              <a:t>khôi</a:t>
            </a:r>
            <a:r>
              <a:rPr lang="en-US" b="1" baseline="0" dirty="0" smtClean="0"/>
              <a:t> </a:t>
            </a:r>
            <a:r>
              <a:rPr lang="en-US" b="1" baseline="0" dirty="0" err="1" smtClean="0"/>
              <a:t>phục</a:t>
            </a:r>
            <a:r>
              <a:rPr lang="en-US" b="1" baseline="0" dirty="0" smtClean="0"/>
              <a:t> </a:t>
            </a:r>
            <a:r>
              <a:rPr lang="en-US" b="1" baseline="0" dirty="0" err="1" smtClean="0"/>
              <a:t>tốt</a:t>
            </a:r>
            <a:r>
              <a:rPr lang="en-US" b="1" baseline="0" dirty="0" smtClean="0"/>
              <a:t>, </a:t>
            </a:r>
            <a:r>
              <a:rPr lang="en-US" b="0" baseline="0" dirty="0" err="1" smtClean="0"/>
              <a:t>ảnh</a:t>
            </a:r>
            <a:r>
              <a:rPr lang="en-US" b="0" baseline="0" dirty="0" smtClean="0"/>
              <a:t> </a:t>
            </a:r>
            <a:r>
              <a:rPr lang="en-US" b="0" baseline="0" dirty="0" err="1" smtClean="0"/>
              <a:t>bị</a:t>
            </a:r>
            <a:r>
              <a:rPr lang="en-US" b="0" baseline="0" dirty="0" smtClean="0"/>
              <a:t> </a:t>
            </a:r>
            <a:r>
              <a:rPr lang="en-US" b="0" baseline="0" dirty="0" err="1" smtClean="0"/>
              <a:t>răng</a:t>
            </a:r>
            <a:r>
              <a:rPr lang="en-US" b="0" baseline="0" dirty="0" smtClean="0"/>
              <a:t> </a:t>
            </a:r>
            <a:r>
              <a:rPr lang="en-US" b="0" baseline="0" dirty="0" err="1" smtClean="0"/>
              <a:t>cưa</a:t>
            </a:r>
            <a:r>
              <a:rPr lang="en-US" b="0" baseline="0" dirty="0" smtClean="0"/>
              <a:t> </a:t>
            </a:r>
            <a:r>
              <a:rPr lang="en-US" b="0" baseline="0" dirty="0" err="1" smtClean="0"/>
              <a:t>hoặc</a:t>
            </a:r>
            <a:r>
              <a:rPr lang="en-US" b="0" baseline="0" dirty="0" smtClean="0"/>
              <a:t> </a:t>
            </a:r>
            <a:r>
              <a:rPr lang="en-US" b="0" baseline="0" dirty="0" err="1" smtClean="0"/>
              <a:t>bị</a:t>
            </a:r>
            <a:r>
              <a:rPr lang="en-US" b="0" baseline="0" dirty="0" smtClean="0"/>
              <a:t> </a:t>
            </a:r>
            <a:r>
              <a:rPr lang="en-US" b="0" baseline="0" dirty="0" err="1" smtClean="0"/>
              <a:t>mờ</a:t>
            </a:r>
            <a:r>
              <a:rPr lang="en-US" b="0" baseline="0" dirty="0" smtClean="0"/>
              <a:t>. </a:t>
            </a:r>
            <a:r>
              <a:rPr lang="en-US" b="0" baseline="0" dirty="0" err="1" smtClean="0"/>
              <a:t>Vậy</a:t>
            </a:r>
            <a:r>
              <a:rPr lang="en-US" b="0" baseline="0" dirty="0" smtClean="0"/>
              <a:t> </a:t>
            </a:r>
            <a:r>
              <a:rPr lang="en-US" b="0" baseline="0" dirty="0" err="1" smtClean="0"/>
              <a:t>câu</a:t>
            </a:r>
            <a:r>
              <a:rPr lang="en-US" b="0" baseline="0" dirty="0" smtClean="0"/>
              <a:t> </a:t>
            </a:r>
            <a:r>
              <a:rPr lang="en-US" b="0" baseline="0" dirty="0" err="1" smtClean="0"/>
              <a:t>hỏi</a:t>
            </a:r>
            <a:r>
              <a:rPr lang="en-US" b="0" baseline="0" dirty="0" smtClean="0"/>
              <a:t> </a:t>
            </a:r>
            <a:r>
              <a:rPr lang="en-US" b="0" baseline="0" dirty="0" err="1" smtClean="0"/>
              <a:t>đặt</a:t>
            </a:r>
            <a:r>
              <a:rPr lang="en-US" b="0" baseline="0" dirty="0" smtClean="0"/>
              <a:t> </a:t>
            </a:r>
            <a:r>
              <a:rPr lang="en-US" b="0" baseline="0" dirty="0" err="1" smtClean="0"/>
              <a:t>ra</a:t>
            </a:r>
            <a:r>
              <a:rPr lang="en-US" b="0" baseline="0" dirty="0" smtClean="0"/>
              <a:t> </a:t>
            </a:r>
            <a:r>
              <a:rPr lang="en-US" b="0" baseline="0" dirty="0" err="1" smtClean="0"/>
              <a:t>là</a:t>
            </a:r>
            <a:r>
              <a:rPr lang="en-US" b="1" dirty="0" smtClean="0"/>
              <a:t> </a:t>
            </a:r>
            <a:r>
              <a:rPr lang="en-US" b="0" dirty="0" err="1" smtClean="0"/>
              <a:t>làm</a:t>
            </a:r>
            <a:r>
              <a:rPr lang="en-US" b="0" dirty="0" smtClean="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9.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 Id="rId14" Type="http://schemas.openxmlformats.org/officeDocument/2006/relationships/image" Target="../media/image9.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7"/>
            <a:ext cx="6592662" cy="2041975"/>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060848"/>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cảm</a:t>
            </a:r>
            <a:r>
              <a:rPr lang="en-US" altLang="ko-KR" dirty="0" smtClean="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906707634"/>
              </p:ext>
            </p:extLst>
          </p:nvPr>
        </p:nvGraphicFramePr>
        <p:xfrm>
          <a:off x="1990105" y="5932451"/>
          <a:ext cx="5318199" cy="808917"/>
        </p:xfrm>
        <a:graphic>
          <a:graphicData uri="http://schemas.openxmlformats.org/presentationml/2006/ole">
            <mc:AlternateContent xmlns:mc="http://schemas.openxmlformats.org/markup-compatibility/2006">
              <mc:Choice xmlns:v="urn:schemas-microsoft-com:vml" Requires="v">
                <p:oleObj spid="_x0000_s230458"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932451"/>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861048"/>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71899" y="5595088"/>
            <a:ext cx="1764197" cy="261610"/>
          </a:xfrm>
          <a:prstGeom prst="rect">
            <a:avLst/>
          </a:prstGeom>
          <a:noFill/>
          <a:ln w="9525" algn="ctr">
            <a:noFill/>
            <a:miter lim="800000"/>
            <a:headEnd/>
            <a:tailEnd/>
          </a:ln>
        </p:spPr>
        <p:txBody>
          <a:bodyPr wrap="square">
            <a:spAutoFit/>
          </a:bodyPr>
          <a:lstStyle/>
          <a:p>
            <a:pPr algn="just"/>
            <a:r>
              <a:rPr lang="en-US" altLang="ko-KR" sz="1100" dirty="0" err="1" smtClean="0">
                <a:solidFill>
                  <a:schemeClr val="bg2"/>
                </a:solidFill>
                <a:latin typeface="Source Sans Pro" panose="020B0604020202020204" charset="0"/>
              </a:rPr>
              <a:t>Mô</a:t>
            </a:r>
            <a:r>
              <a:rPr lang="en-US" altLang="ko-KR" sz="1100" dirty="0" smtClean="0">
                <a:solidFill>
                  <a:schemeClr val="bg2"/>
                </a:solidFill>
                <a:latin typeface="Source Sans Pro" panose="020B0604020202020204" charset="0"/>
              </a:rPr>
              <a:t> </a:t>
            </a:r>
            <a:r>
              <a:rPr lang="en-US" altLang="ko-KR" sz="1100" dirty="0" err="1" smtClean="0">
                <a:solidFill>
                  <a:schemeClr val="bg2"/>
                </a:solidFill>
                <a:latin typeface="Source Sans Pro" panose="020B0604020202020204" charset="0"/>
              </a:rPr>
              <a:t>hình</a:t>
            </a:r>
            <a:r>
              <a:rPr lang="en-US" altLang="ko-KR" sz="1100" dirty="0" smtClean="0">
                <a:solidFill>
                  <a:schemeClr val="bg2"/>
                </a:solidFill>
                <a:latin typeface="Source Sans Pro" panose="020B0604020202020204" charset="0"/>
              </a:rPr>
              <a:t> </a:t>
            </a:r>
            <a:r>
              <a:rPr lang="en-US" altLang="ko-KR" sz="1100" dirty="0" err="1" smtClean="0">
                <a:solidFill>
                  <a:schemeClr val="bg2"/>
                </a:solidFill>
                <a:latin typeface="Source Sans Pro" panose="020B0604020202020204" charset="0"/>
              </a:rPr>
              <a:t>mạng</a:t>
            </a:r>
            <a:r>
              <a:rPr lang="en-US" altLang="ko-KR" sz="1100" dirty="0" smtClean="0">
                <a:solidFill>
                  <a:schemeClr val="bg2"/>
                </a:solidFill>
                <a:latin typeface="Source Sans Pro" panose="020B0604020202020204" charset="0"/>
              </a:rPr>
              <a:t> VGG-19</a:t>
            </a:r>
            <a:endParaRPr lang="en-US" altLang="ko-KR" sz="1100" dirty="0">
              <a:solidFill>
                <a:schemeClr val="bg2"/>
              </a:solidFill>
              <a:latin typeface="Source Sans Pro" panose="020B0604020202020204" charset="0"/>
            </a:endParaRPr>
          </a:p>
        </p:txBody>
      </p:sp>
    </p:spTree>
    <p:extLst>
      <p:ext uri="{BB962C8B-B14F-4D97-AF65-F5344CB8AC3E}">
        <p14:creationId xmlns:p14="http://schemas.microsoft.com/office/powerpoint/2010/main" val="737350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86"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a:t>
            </a:r>
          </a:p>
          <a:p>
            <a:r>
              <a:rPr lang="en-US" altLang="ko-KR" dirty="0">
                <a:solidFill>
                  <a:schemeClr val="bg2"/>
                </a:solidFill>
                <a:latin typeface="Source Sans Pro" panose="020B0604020202020204" charset="0"/>
              </a:rPr>
              <a:t/>
            </a:r>
            <a:br>
              <a:rPr lang="en-US" altLang="ko-KR" dirty="0">
                <a:solidFill>
                  <a:schemeClr val="bg2"/>
                </a:solidFill>
                <a:latin typeface="Source Sans Pro" panose="020B0604020202020204" charset="0"/>
              </a:rPr>
            </a:b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pic>
        <p:nvPicPr>
          <p:cNvPr id="5" name="Picture 4">
            <a:extLst>
              <a:ext uri="{FF2B5EF4-FFF2-40B4-BE49-F238E27FC236}">
                <a16:creationId xmlns:a16="http://schemas.microsoft.com/office/drawing/2014/main" id="{C5086A3A-89B1-C74D-9B76-7786BBDAC2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2641"/>
            <a:ext cx="9144000" cy="1463040"/>
          </a:xfrm>
          <a:prstGeom prst="rect">
            <a:avLst/>
          </a:prstGeom>
        </p:spPr>
      </p:pic>
      <p:pic>
        <p:nvPicPr>
          <p:cNvPr id="9" name="Picture 8">
            <a:extLst>
              <a:ext uri="{FF2B5EF4-FFF2-40B4-BE49-F238E27FC236}">
                <a16:creationId xmlns:a16="http://schemas.microsoft.com/office/drawing/2014/main" id="{40254025-3F0A-AC42-A073-8F33A113E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717032"/>
            <a:ext cx="9144000" cy="1463040"/>
          </a:xfrm>
          <a:prstGeom prst="rect">
            <a:avLst/>
          </a:prstGeom>
        </p:spPr>
      </p:pic>
      <p:pic>
        <p:nvPicPr>
          <p:cNvPr id="14" name="Picture 13">
            <a:extLst>
              <a:ext uri="{FF2B5EF4-FFF2-40B4-BE49-F238E27FC236}">
                <a16:creationId xmlns:a16="http://schemas.microsoft.com/office/drawing/2014/main" id="{EA8EDB93-507C-804E-B6CA-1C1ECC1BA5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9" y="5229200"/>
            <a:ext cx="9144000" cy="1463040"/>
          </a:xfrm>
          <a:prstGeom prst="rect">
            <a:avLst/>
          </a:prstGeom>
        </p:spPr>
      </p:pic>
    </p:spTree>
    <p:extLst>
      <p:ext uri="{BB962C8B-B14F-4D97-AF65-F5344CB8AC3E}">
        <p14:creationId xmlns:p14="http://schemas.microsoft.com/office/powerpoint/2010/main" val="839771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pic>
        <p:nvPicPr>
          <p:cNvPr id="6" name="Picture 5">
            <a:extLst>
              <a:ext uri="{FF2B5EF4-FFF2-40B4-BE49-F238E27FC236}">
                <a16:creationId xmlns:a16="http://schemas.microsoft.com/office/drawing/2014/main" id="{12170C7D-5218-184B-820D-561B18BB9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6" y="3861048"/>
            <a:ext cx="9144000" cy="1463040"/>
          </a:xfrm>
          <a:prstGeom prst="rect">
            <a:avLst/>
          </a:prstGeom>
        </p:spPr>
      </p:pic>
      <p:pic>
        <p:nvPicPr>
          <p:cNvPr id="8" name="Picture 7">
            <a:extLst>
              <a:ext uri="{FF2B5EF4-FFF2-40B4-BE49-F238E27FC236}">
                <a16:creationId xmlns:a16="http://schemas.microsoft.com/office/drawing/2014/main" id="{840D5220-A708-D04F-A1D4-D9B0A51A1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6" y="5301208"/>
            <a:ext cx="9144000" cy="1463040"/>
          </a:xfrm>
          <a:prstGeom prst="rect">
            <a:avLst/>
          </a:prstGeom>
        </p:spPr>
      </p:pic>
      <p:pic>
        <p:nvPicPr>
          <p:cNvPr id="12" name="Picture 11">
            <a:extLst>
              <a:ext uri="{FF2B5EF4-FFF2-40B4-BE49-F238E27FC236}">
                <a16:creationId xmlns:a16="http://schemas.microsoft.com/office/drawing/2014/main" id="{5ABA291D-5F39-7042-998E-B418EBD90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6" y="2377864"/>
            <a:ext cx="9144000" cy="1463040"/>
          </a:xfrm>
          <a:prstGeom prst="rect">
            <a:avLst/>
          </a:prstGeom>
        </p:spPr>
      </p:pic>
    </p:spTree>
    <p:extLst>
      <p:ext uri="{BB962C8B-B14F-4D97-AF65-F5344CB8AC3E}">
        <p14:creationId xmlns:p14="http://schemas.microsoft.com/office/powerpoint/2010/main" val="432596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27020" y="905924"/>
            <a:ext cx="885340"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 (Pixel per Inch)</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99"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500"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772"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53715596"/>
              </p:ext>
            </p:extLst>
          </p:nvPr>
        </p:nvGraphicFramePr>
        <p:xfrm>
          <a:off x="4021138" y="2073275"/>
          <a:ext cx="1244600" cy="266700"/>
        </p:xfrm>
        <a:graphic>
          <a:graphicData uri="http://schemas.openxmlformats.org/presentationml/2006/ole">
            <mc:AlternateContent xmlns:mc="http://schemas.openxmlformats.org/markup-compatibility/2006">
              <mc:Choice xmlns:v="urn:schemas-microsoft-com:vml" Requires="v">
                <p:oleObj spid="_x0000_s229773" name="Equation" r:id="rId6" imgW="1244520" imgH="266400" progId="Equation.DSMT4">
                  <p:embed/>
                </p:oleObj>
              </mc:Choice>
              <mc:Fallback>
                <p:oleObj name="Equation" r:id="rId6" imgW="1244520" imgH="266400" progId="Equation.DSMT4">
                  <p:embed/>
                  <p:pic>
                    <p:nvPicPr>
                      <p:cNvPr id="8" name="Object 7"/>
                      <p:cNvPicPr/>
                      <p:nvPr/>
                    </p:nvPicPr>
                    <p:blipFill>
                      <a:blip r:embed="rId7"/>
                      <a:stretch>
                        <a:fillRect/>
                      </a:stretch>
                    </p:blipFill>
                    <p:spPr>
                      <a:xfrm>
                        <a:off x="4021138" y="2073275"/>
                        <a:ext cx="12446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312129588"/>
              </p:ext>
            </p:extLst>
          </p:nvPr>
        </p:nvGraphicFramePr>
        <p:xfrm>
          <a:off x="6816725" y="2030413"/>
          <a:ext cx="406400" cy="355600"/>
        </p:xfrm>
        <a:graphic>
          <a:graphicData uri="http://schemas.openxmlformats.org/presentationml/2006/ole">
            <mc:AlternateContent xmlns:mc="http://schemas.openxmlformats.org/markup-compatibility/2006">
              <mc:Choice xmlns:v="urn:schemas-microsoft-com:vml" Requires="v">
                <p:oleObj spid="_x0000_s229774" name="Equation" r:id="rId8" imgW="406080" imgH="355320" progId="Equation.DSMT4">
                  <p:embed/>
                </p:oleObj>
              </mc:Choice>
              <mc:Fallback>
                <p:oleObj name="Equation" r:id="rId8" imgW="406080" imgH="355320" progId="Equation.DSMT4">
                  <p:embed/>
                  <p:pic>
                    <p:nvPicPr>
                      <p:cNvPr id="8" name="Object 7"/>
                      <p:cNvPicPr/>
                      <p:nvPr/>
                    </p:nvPicPr>
                    <p:blipFill>
                      <a:blip r:embed="rId9"/>
                      <a:stretch>
                        <a:fillRect/>
                      </a:stretch>
                    </p:blipFill>
                    <p:spPr>
                      <a:xfrm>
                        <a:off x="6816725" y="2030413"/>
                        <a:ext cx="4064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775"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92468195"/>
              </p:ext>
            </p:extLst>
          </p:nvPr>
        </p:nvGraphicFramePr>
        <p:xfrm>
          <a:off x="4021138" y="4630738"/>
          <a:ext cx="1244600" cy="266700"/>
        </p:xfrm>
        <a:graphic>
          <a:graphicData uri="http://schemas.openxmlformats.org/presentationml/2006/ole">
            <mc:AlternateContent xmlns:mc="http://schemas.openxmlformats.org/markup-compatibility/2006">
              <mc:Choice xmlns:v="urn:schemas-microsoft-com:vml" Requires="v">
                <p:oleObj spid="_x0000_s229776" name="Equation" r:id="rId11" imgW="1244520" imgH="266400" progId="Equation.DSMT4">
                  <p:embed/>
                </p:oleObj>
              </mc:Choice>
              <mc:Fallback>
                <p:oleObj name="Equation" r:id="rId11" imgW="1244520" imgH="266400" progId="Equation.DSMT4">
                  <p:embed/>
                  <p:pic>
                    <p:nvPicPr>
                      <p:cNvPr id="21" name="Object 20"/>
                      <p:cNvPicPr/>
                      <p:nvPr/>
                    </p:nvPicPr>
                    <p:blipFill>
                      <a:blip r:embed="rId12"/>
                      <a:stretch>
                        <a:fillRect/>
                      </a:stretch>
                    </p:blipFill>
                    <p:spPr>
                      <a:xfrm>
                        <a:off x="4021138" y="4630738"/>
                        <a:ext cx="12446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777" name="Equation" r:id="rId13" imgW="393480" imgH="266400" progId="Equation.DSMT4">
                  <p:embed/>
                </p:oleObj>
              </mc:Choice>
              <mc:Fallback>
                <p:oleObj name="Equation" r:id="rId13" imgW="393480" imgH="266400" progId="Equation.DSMT4">
                  <p:embed/>
                  <p:pic>
                    <p:nvPicPr>
                      <p:cNvPr id="26" name="Object 25"/>
                      <p:cNvPicPr/>
                      <p:nvPr/>
                    </p:nvPicPr>
                    <p:blipFill>
                      <a:blip r:embed="rId14"/>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9"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5703692"/>
            <a:ext cx="7704138" cy="646331"/>
          </a:xfrm>
          <a:prstGeom prst="rect">
            <a:avLst/>
          </a:prstGeom>
          <a:noFill/>
          <a:ln w="9525" algn="ctr">
            <a:noFill/>
            <a:miter lim="800000"/>
            <a:headEnd/>
            <a:tailEnd/>
          </a:ln>
        </p:spPr>
        <p:txBody>
          <a:bodyPr>
            <a:spAutoFit/>
          </a:bodyPr>
          <a:lstStyle/>
          <a:p>
            <a:pPr algn="just"/>
            <a:r>
              <a:rPr lang="en-US" altLang="ko-KR" dirty="0" err="1" smtClean="0">
                <a:solidFill>
                  <a:schemeClr val="bg2"/>
                </a:solidFill>
                <a:latin typeface="Source Sans Pro" panose="020B0604020202020204" charset="0"/>
              </a:rPr>
              <a:t>Mạng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tạo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sinh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đối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nghịch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gồm</a:t>
            </a:r>
            <a:r>
              <a:rPr lang="en-US" altLang="ko-KR" dirty="0" smtClean="0">
                <a:solidFill>
                  <a:schemeClr val="bg2"/>
                </a:solidFill>
                <a:latin typeface="Source Sans Pro" panose="020B0604020202020204" charset="0"/>
              </a:rPr>
              <a:t> 2 </a:t>
            </a:r>
            <a:r>
              <a:rPr lang="en-US" altLang="ko-KR" dirty="0" err="1" smtClean="0">
                <a:solidFill>
                  <a:schemeClr val="bg2"/>
                </a:solidFill>
                <a:latin typeface="Source Sans Pro" panose="020B0604020202020204" charset="0"/>
              </a:rPr>
              <a:t>mạng</a:t>
            </a:r>
            <a:r>
              <a:rPr lang="en-US" altLang="ko-KR" dirty="0" smtClean="0">
                <a:solidFill>
                  <a:schemeClr val="bg2"/>
                </a:solidFill>
                <a:latin typeface="Source Sans Pro" panose="020B0604020202020204" charset="0"/>
              </a:rPr>
              <a:t> con </a:t>
            </a:r>
            <a:r>
              <a:rPr lang="en-US" altLang="ko-KR" dirty="0" err="1" smtClean="0">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mạng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tạo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sinh</a:t>
            </a:r>
            <a:r>
              <a:rPr lang="en-US" altLang="ko-KR" dirty="0" smtClean="0">
                <a:solidFill>
                  <a:schemeClr val="bg2"/>
                </a:solidFill>
                <a:latin typeface="Source Sans Pro" panose="020B0604020202020204" charset="0"/>
              </a:rPr>
              <a:t> (G) </a:t>
            </a:r>
            <a:r>
              <a:rPr lang="en-US" altLang="ko-KR" dirty="0" err="1" smtClean="0">
                <a:solidFill>
                  <a:schemeClr val="bg2"/>
                </a:solidFill>
                <a:latin typeface="Source Sans Pro" panose="020B0604020202020204" charset="0"/>
              </a:rPr>
              <a:t>và</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mạng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biệt</a:t>
            </a:r>
            <a:r>
              <a:rPr lang="en-US" altLang="ko-KR" dirty="0" smtClean="0">
                <a:solidFill>
                  <a:schemeClr val="bg2"/>
                </a:solidFill>
                <a:latin typeface="Source Sans Pro" panose="020B0604020202020204" charset="0"/>
              </a:rPr>
              <a:t> (D)</a:t>
            </a:r>
            <a:endParaRPr lang="en-US" altLang="ko-KR" dirty="0">
              <a:solidFill>
                <a:schemeClr val="bg2"/>
              </a:solidFill>
              <a:latin typeface="Source Sans Pro" panose="020B0604020202020204" charset="0"/>
            </a:endParaRP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sinh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đối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a:t>
            </a:r>
            <a:r>
              <a:rPr lang="en-US" altLang="ko-KR" dirty="0" err="1" smtClean="0">
                <a:solidFill>
                  <a:schemeClr val="bg2"/>
                </a:solidFill>
                <a:latin typeface="Source Sans Pro" panose="020B0604020202020204" charset="0"/>
              </a:rPr>
              <a:t>ô</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hình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huấn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luyện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mang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tạo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sinh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đối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4" name="Picture 4" descr="Káº¿t quáº£ hÃ¬nh áº£nh cho gan handwriting gene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959" y="3025325"/>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2959314"/>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err="1" smtClean="0">
                <a:solidFill>
                  <a:schemeClr val="bg2"/>
                </a:solidFill>
                <a:latin typeface="Source Sans Pro" panose="020B0604020202020204" charset="0"/>
              </a:rPr>
              <a:t>Môt</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số</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lĩnh</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vực</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ứng</a:t>
            </a:r>
            <a:r>
              <a:rPr lang="en-US" altLang="ko-KR" sz="1600" dirty="0" smtClean="0">
                <a:solidFill>
                  <a:schemeClr val="bg2"/>
                </a:solidFill>
                <a:latin typeface="Source Sans Pro" panose="020B0604020202020204" charset="0"/>
              </a:rPr>
              <a:t> </a:t>
            </a:r>
            <a:r>
              <a:rPr lang="en-US" altLang="ko-KR" sz="1600" dirty="0" err="1" smtClean="0">
                <a:solidFill>
                  <a:schemeClr val="bg2"/>
                </a:solidFill>
                <a:latin typeface="Source Sans Pro" panose="020B0604020202020204" charset="0"/>
              </a:rPr>
              <a:t>dụng</a:t>
            </a:r>
            <a:r>
              <a:rPr lang="en-US" altLang="ko-KR" sz="1600" dirty="0" smtClean="0">
                <a:solidFill>
                  <a:schemeClr val="bg2"/>
                </a:solidFill>
                <a:latin typeface="Source Sans Pro" panose="020B0604020202020204" charset="0"/>
              </a:rPr>
              <a:t> GANs</a:t>
            </a:r>
            <a:endParaRPr lang="en-US" altLang="ko-KR" sz="1600" dirty="0">
              <a:solidFill>
                <a:schemeClr val="bg2"/>
              </a:solidFill>
              <a:latin typeface="Source Sans Pro" panose="020B0604020202020204" charset="0"/>
            </a:endParaRPr>
          </a:p>
        </p:txBody>
      </p:sp>
      <p:sp>
        <p:nvSpPr>
          <p:cNvPr id="16"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pic>
        <p:nvPicPr>
          <p:cNvPr id="232450" name="Picture 2" descr="Conversion of MRI to CT using GAN [38]. Adapted with permission Fig. 5. Example of a model adopting deep learning for survival analysis [40]. Adapted with permission.Â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802" y="4723306"/>
            <a:ext cx="5208412" cy="1626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456463"/>
            <a:ext cx="5729051" cy="4061237"/>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5690553"/>
            <a:ext cx="7848872" cy="646331"/>
          </a:xfrm>
          <a:prstGeom prst="rect">
            <a:avLst/>
          </a:prstGeom>
          <a:noFill/>
          <a:ln w="9525" algn="ctr">
            <a:noFill/>
            <a:miter lim="800000"/>
            <a:headEnd/>
            <a:tailEnd/>
          </a:ln>
        </p:spPr>
        <p:txBody>
          <a:bodyPr wrap="square">
            <a:spAutoFit/>
          </a:bodyPr>
          <a:lstStyle/>
          <a:p>
            <a:pPr algn="just"/>
            <a:r>
              <a:rPr lang="en-US" altLang="ko-KR" dirty="0" err="1" smtClean="0">
                <a:solidFill>
                  <a:schemeClr val="bg2"/>
                </a:solidFill>
                <a:latin typeface="Source Sans Pro" panose="020B0604020202020204" charset="0"/>
              </a:rPr>
              <a:t>Định</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nghĩa</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Là</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môt</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nhóm</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các</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phương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pháp</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phần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mềm</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nhằm</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năng</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cao</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độ</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phân</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giải</a:t>
            </a:r>
            <a:r>
              <a:rPr lang="en-US" altLang="ko-KR" dirty="0" smtClean="0">
                <a:solidFill>
                  <a:schemeClr val="bg2"/>
                </a:solidFill>
                <a:latin typeface="Source Sans Pro" panose="020B0604020202020204" charset="0"/>
              </a:rPr>
              <a:t> </a:t>
            </a:r>
            <a:r>
              <a:rPr lang="en-US" altLang="ko-KR" dirty="0" err="1" smtClean="0">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235953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38097</TotalTime>
  <Words>2570</Words>
  <Application>Microsoft Office PowerPoint</Application>
  <PresentationFormat>Letter Paper (8.5x11 in)</PresentationFormat>
  <Paragraphs>232</Paragraphs>
  <Slides>20</Slides>
  <Notes>20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1" baseType="lpstr">
      <vt:lpstr>Arial</vt:lpstr>
      <vt:lpstr>굴림</vt:lpstr>
      <vt:lpstr>HY견명조</vt:lpstr>
      <vt:lpstr>Palatino Linotype</vt:lpstr>
      <vt:lpstr>Source Sans Pro</vt:lpstr>
      <vt:lpstr>Times New Roman</vt:lpstr>
      <vt:lpstr>Verdana</vt:lpstr>
      <vt:lpstr>Custom Design</vt:lpstr>
      <vt:lpstr>Visio.Drawing.11</vt:lpstr>
      <vt:lpstr>Equation</vt:lpstr>
      <vt:lpstr>MathType 6.0 Equation</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Anhtus</cp:lastModifiedBy>
  <cp:revision>3005</cp:revision>
  <cp:lastPrinted>1999-07-18T06:27:43Z</cp:lastPrinted>
  <dcterms:created xsi:type="dcterms:W3CDTF">1995-06-17T23:31:02Z</dcterms:created>
  <dcterms:modified xsi:type="dcterms:W3CDTF">2019-09-27T08:03:41Z</dcterms:modified>
</cp:coreProperties>
</file>